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304" r:id="rId13"/>
    <p:sldId id="266" r:id="rId1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5462E3-64CC-46AE-95E8-25B8E7123BD2}" v="30" dt="2020-10-13T06:29:31.0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p:cViewPr varScale="1">
        <p:scale>
          <a:sx n="80" d="100"/>
          <a:sy n="80" d="100"/>
        </p:scale>
        <p:origin x="126"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tanabe yoshio" userId="4f88620549a6431d" providerId="LiveId" clId="{9C5462E3-64CC-46AE-95E8-25B8E7123BD2}"/>
    <pc:docChg chg="custSel modSld">
      <pc:chgData name="watanabe yoshio" userId="4f88620549a6431d" providerId="LiveId" clId="{9C5462E3-64CC-46AE-95E8-25B8E7123BD2}" dt="2020-10-13T06:29:31.089" v="131"/>
      <pc:docMkLst>
        <pc:docMk/>
      </pc:docMkLst>
      <pc:sldChg chg="modSp mod">
        <pc:chgData name="watanabe yoshio" userId="4f88620549a6431d" providerId="LiveId" clId="{9C5462E3-64CC-46AE-95E8-25B8E7123BD2}" dt="2020-10-13T06:24:00.614" v="17"/>
        <pc:sldMkLst>
          <pc:docMk/>
          <pc:sldMk cId="3933653335" sldId="257"/>
        </pc:sldMkLst>
        <pc:spChg chg="mod">
          <ac:chgData name="watanabe yoshio" userId="4f88620549a6431d" providerId="LiveId" clId="{9C5462E3-64CC-46AE-95E8-25B8E7123BD2}" dt="2020-10-13T06:24:00.614" v="17"/>
          <ac:spMkLst>
            <pc:docMk/>
            <pc:sldMk cId="3933653335" sldId="257"/>
            <ac:spMk id="3" creationId="{A22F3CC2-115F-4C1B-A970-BADBE4E15BA6}"/>
          </ac:spMkLst>
        </pc:spChg>
      </pc:sldChg>
      <pc:sldChg chg="modSp mod">
        <pc:chgData name="watanabe yoshio" userId="4f88620549a6431d" providerId="LiveId" clId="{9C5462E3-64CC-46AE-95E8-25B8E7123BD2}" dt="2020-10-13T06:25:22.784" v="43"/>
        <pc:sldMkLst>
          <pc:docMk/>
          <pc:sldMk cId="2245143139" sldId="258"/>
        </pc:sldMkLst>
        <pc:spChg chg="mod">
          <ac:chgData name="watanabe yoshio" userId="4f88620549a6431d" providerId="LiveId" clId="{9C5462E3-64CC-46AE-95E8-25B8E7123BD2}" dt="2020-10-13T06:25:22.784" v="43"/>
          <ac:spMkLst>
            <pc:docMk/>
            <pc:sldMk cId="2245143139" sldId="258"/>
            <ac:spMk id="3" creationId="{D31B2507-E2DC-4186-AB74-924A6F5CB157}"/>
          </ac:spMkLst>
        </pc:spChg>
      </pc:sldChg>
      <pc:sldChg chg="modSp mod">
        <pc:chgData name="watanabe yoshio" userId="4f88620549a6431d" providerId="LiveId" clId="{9C5462E3-64CC-46AE-95E8-25B8E7123BD2}" dt="2020-10-13T06:27:02.085" v="65"/>
        <pc:sldMkLst>
          <pc:docMk/>
          <pc:sldMk cId="721334177" sldId="260"/>
        </pc:sldMkLst>
        <pc:spChg chg="mod">
          <ac:chgData name="watanabe yoshio" userId="4f88620549a6431d" providerId="LiveId" clId="{9C5462E3-64CC-46AE-95E8-25B8E7123BD2}" dt="2020-10-13T06:27:02.085" v="65"/>
          <ac:spMkLst>
            <pc:docMk/>
            <pc:sldMk cId="721334177" sldId="260"/>
            <ac:spMk id="6" creationId="{0F625BBE-2166-41D8-837C-50A6A565C521}"/>
          </ac:spMkLst>
        </pc:spChg>
      </pc:sldChg>
      <pc:sldChg chg="modSp mod">
        <pc:chgData name="watanabe yoshio" userId="4f88620549a6431d" providerId="LiveId" clId="{9C5462E3-64CC-46AE-95E8-25B8E7123BD2}" dt="2020-10-13T06:28:58.084" v="104"/>
        <pc:sldMkLst>
          <pc:docMk/>
          <pc:sldMk cId="157484327" sldId="261"/>
        </pc:sldMkLst>
        <pc:spChg chg="mod">
          <ac:chgData name="watanabe yoshio" userId="4f88620549a6431d" providerId="LiveId" clId="{9C5462E3-64CC-46AE-95E8-25B8E7123BD2}" dt="2020-10-13T06:27:11.551" v="66" actId="14100"/>
          <ac:spMkLst>
            <pc:docMk/>
            <pc:sldMk cId="157484327" sldId="261"/>
            <ac:spMk id="2" creationId="{197BF813-1960-43C5-9CF5-00E1C3D9360A}"/>
          </ac:spMkLst>
        </pc:spChg>
        <pc:spChg chg="mod">
          <ac:chgData name="watanabe yoshio" userId="4f88620549a6431d" providerId="LiveId" clId="{9C5462E3-64CC-46AE-95E8-25B8E7123BD2}" dt="2020-10-13T06:28:58.084" v="104"/>
          <ac:spMkLst>
            <pc:docMk/>
            <pc:sldMk cId="157484327" sldId="261"/>
            <ac:spMk id="3" creationId="{2D565F84-C0FC-4546-A07D-323AC46D88F8}"/>
          </ac:spMkLst>
        </pc:spChg>
      </pc:sldChg>
      <pc:sldChg chg="modSp mod">
        <pc:chgData name="watanabe yoshio" userId="4f88620549a6431d" providerId="LiveId" clId="{9C5462E3-64CC-46AE-95E8-25B8E7123BD2}" dt="2020-10-13T06:29:31.089" v="131"/>
        <pc:sldMkLst>
          <pc:docMk/>
          <pc:sldMk cId="3148799654" sldId="263"/>
        </pc:sldMkLst>
        <pc:spChg chg="mod">
          <ac:chgData name="watanabe yoshio" userId="4f88620549a6431d" providerId="LiveId" clId="{9C5462E3-64CC-46AE-95E8-25B8E7123BD2}" dt="2020-10-13T06:29:31.089" v="131"/>
          <ac:spMkLst>
            <pc:docMk/>
            <pc:sldMk cId="3148799654" sldId="263"/>
            <ac:spMk id="3" creationId="{B6B1CF61-D3B0-4D40-AED4-9C28B369E03A}"/>
          </ac:spMkLst>
        </pc:spChg>
      </pc:sldChg>
      <pc:sldChg chg="modSp mod">
        <pc:chgData name="watanabe yoshio" userId="4f88620549a6431d" providerId="LiveId" clId="{9C5462E3-64CC-46AE-95E8-25B8E7123BD2}" dt="2020-10-13T06:23:17.944" v="11"/>
        <pc:sldMkLst>
          <pc:docMk/>
          <pc:sldMk cId="3772406417" sldId="266"/>
        </pc:sldMkLst>
        <pc:spChg chg="mod">
          <ac:chgData name="watanabe yoshio" userId="4f88620549a6431d" providerId="LiveId" clId="{9C5462E3-64CC-46AE-95E8-25B8E7123BD2}" dt="2020-10-13T06:23:17.944" v="11"/>
          <ac:spMkLst>
            <pc:docMk/>
            <pc:sldMk cId="3772406417" sldId="266"/>
            <ac:spMk id="8" creationId="{3A031531-3E57-4C79-9B1B-6BA2F4FF4ED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8257DA-016F-4847-9107-E0A4E60C923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2CBE214-E65E-4672-BE41-E13FF9E66D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DE0711E-776A-4E76-B46B-1ED7D8FF2682}"/>
              </a:ext>
            </a:extLst>
          </p:cNvPr>
          <p:cNvSpPr>
            <a:spLocks noGrp="1"/>
          </p:cNvSpPr>
          <p:nvPr>
            <p:ph type="dt" sz="half" idx="10"/>
          </p:nvPr>
        </p:nvSpPr>
        <p:spPr/>
        <p:txBody>
          <a:bodyPr/>
          <a:lstStyle/>
          <a:p>
            <a:fld id="{442EBDA3-A018-48EE-822F-D4052C3D9A76}" type="datetimeFigureOut">
              <a:rPr kumimoji="1" lang="ja-JP" altLang="en-US" smtClean="0"/>
              <a:t>2020/10/15</a:t>
            </a:fld>
            <a:endParaRPr kumimoji="1" lang="ja-JP" altLang="en-US"/>
          </a:p>
        </p:txBody>
      </p:sp>
      <p:sp>
        <p:nvSpPr>
          <p:cNvPr id="5" name="フッター プレースホルダー 4">
            <a:extLst>
              <a:ext uri="{FF2B5EF4-FFF2-40B4-BE49-F238E27FC236}">
                <a16:creationId xmlns:a16="http://schemas.microsoft.com/office/drawing/2014/main" id="{1CBEC834-A91C-4456-847E-06A07EBEE25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78BDCDB-25DE-46B3-B808-411D5409D5ED}"/>
              </a:ext>
            </a:extLst>
          </p:cNvPr>
          <p:cNvSpPr>
            <a:spLocks noGrp="1"/>
          </p:cNvSpPr>
          <p:nvPr>
            <p:ph type="sldNum" sz="quarter" idx="12"/>
          </p:nvPr>
        </p:nvSpPr>
        <p:spPr/>
        <p:txBody>
          <a:bodyPr/>
          <a:lstStyle/>
          <a:p>
            <a:fld id="{DEA327FC-906E-4EAC-9E26-C0B6DA08F958}" type="slidenum">
              <a:rPr kumimoji="1" lang="ja-JP" altLang="en-US" smtClean="0"/>
              <a:t>‹#›</a:t>
            </a:fld>
            <a:endParaRPr kumimoji="1" lang="ja-JP" altLang="en-US"/>
          </a:p>
        </p:txBody>
      </p:sp>
    </p:spTree>
    <p:extLst>
      <p:ext uri="{BB962C8B-B14F-4D97-AF65-F5344CB8AC3E}">
        <p14:creationId xmlns:p14="http://schemas.microsoft.com/office/powerpoint/2010/main" val="1718068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F526A1-A9C9-4100-8F26-49191AE4707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4951EB9-97A5-41CF-AF1B-7078E18CB3D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0533E1E-D77B-49D9-BE99-C389E0361B79}"/>
              </a:ext>
            </a:extLst>
          </p:cNvPr>
          <p:cNvSpPr>
            <a:spLocks noGrp="1"/>
          </p:cNvSpPr>
          <p:nvPr>
            <p:ph type="dt" sz="half" idx="10"/>
          </p:nvPr>
        </p:nvSpPr>
        <p:spPr/>
        <p:txBody>
          <a:bodyPr/>
          <a:lstStyle/>
          <a:p>
            <a:fld id="{442EBDA3-A018-48EE-822F-D4052C3D9A76}" type="datetimeFigureOut">
              <a:rPr kumimoji="1" lang="ja-JP" altLang="en-US" smtClean="0"/>
              <a:t>2020/10/15</a:t>
            </a:fld>
            <a:endParaRPr kumimoji="1" lang="ja-JP" altLang="en-US"/>
          </a:p>
        </p:txBody>
      </p:sp>
      <p:sp>
        <p:nvSpPr>
          <p:cNvPr id="5" name="フッター プレースホルダー 4">
            <a:extLst>
              <a:ext uri="{FF2B5EF4-FFF2-40B4-BE49-F238E27FC236}">
                <a16:creationId xmlns:a16="http://schemas.microsoft.com/office/drawing/2014/main" id="{584BAF7D-35BD-4F59-B7DF-E105C81EFF3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9709337-EC3B-49CB-804C-AB9915497A96}"/>
              </a:ext>
            </a:extLst>
          </p:cNvPr>
          <p:cNvSpPr>
            <a:spLocks noGrp="1"/>
          </p:cNvSpPr>
          <p:nvPr>
            <p:ph type="sldNum" sz="quarter" idx="12"/>
          </p:nvPr>
        </p:nvSpPr>
        <p:spPr/>
        <p:txBody>
          <a:bodyPr/>
          <a:lstStyle/>
          <a:p>
            <a:fld id="{DEA327FC-906E-4EAC-9E26-C0B6DA08F958}" type="slidenum">
              <a:rPr kumimoji="1" lang="ja-JP" altLang="en-US" smtClean="0"/>
              <a:t>‹#›</a:t>
            </a:fld>
            <a:endParaRPr kumimoji="1" lang="ja-JP" altLang="en-US"/>
          </a:p>
        </p:txBody>
      </p:sp>
    </p:spTree>
    <p:extLst>
      <p:ext uri="{BB962C8B-B14F-4D97-AF65-F5344CB8AC3E}">
        <p14:creationId xmlns:p14="http://schemas.microsoft.com/office/powerpoint/2010/main" val="3991621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66B5739-38B6-4A4B-A3F0-7EF0DF72167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E77B027-206F-43BE-A3C0-60F492D4E33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F5BD4AC-DB32-4CF7-8867-E1859B3C67E5}"/>
              </a:ext>
            </a:extLst>
          </p:cNvPr>
          <p:cNvSpPr>
            <a:spLocks noGrp="1"/>
          </p:cNvSpPr>
          <p:nvPr>
            <p:ph type="dt" sz="half" idx="10"/>
          </p:nvPr>
        </p:nvSpPr>
        <p:spPr/>
        <p:txBody>
          <a:bodyPr/>
          <a:lstStyle/>
          <a:p>
            <a:fld id="{442EBDA3-A018-48EE-822F-D4052C3D9A76}" type="datetimeFigureOut">
              <a:rPr kumimoji="1" lang="ja-JP" altLang="en-US" smtClean="0"/>
              <a:t>2020/10/15</a:t>
            </a:fld>
            <a:endParaRPr kumimoji="1" lang="ja-JP" altLang="en-US"/>
          </a:p>
        </p:txBody>
      </p:sp>
      <p:sp>
        <p:nvSpPr>
          <p:cNvPr id="5" name="フッター プレースホルダー 4">
            <a:extLst>
              <a:ext uri="{FF2B5EF4-FFF2-40B4-BE49-F238E27FC236}">
                <a16:creationId xmlns:a16="http://schemas.microsoft.com/office/drawing/2014/main" id="{55C85919-3428-4067-889D-8A5FC0B15DF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51DCDD7-55CD-4109-B221-9FF6D6DDAB6D}"/>
              </a:ext>
            </a:extLst>
          </p:cNvPr>
          <p:cNvSpPr>
            <a:spLocks noGrp="1"/>
          </p:cNvSpPr>
          <p:nvPr>
            <p:ph type="sldNum" sz="quarter" idx="12"/>
          </p:nvPr>
        </p:nvSpPr>
        <p:spPr/>
        <p:txBody>
          <a:bodyPr/>
          <a:lstStyle/>
          <a:p>
            <a:fld id="{DEA327FC-906E-4EAC-9E26-C0B6DA08F958}" type="slidenum">
              <a:rPr kumimoji="1" lang="ja-JP" altLang="en-US" smtClean="0"/>
              <a:t>‹#›</a:t>
            </a:fld>
            <a:endParaRPr kumimoji="1" lang="ja-JP" altLang="en-US"/>
          </a:p>
        </p:txBody>
      </p:sp>
    </p:spTree>
    <p:extLst>
      <p:ext uri="{BB962C8B-B14F-4D97-AF65-F5344CB8AC3E}">
        <p14:creationId xmlns:p14="http://schemas.microsoft.com/office/powerpoint/2010/main" val="3748782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18B68C-B7CF-4244-BBB0-94CC2BE075F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3ADA596-EB34-4410-8001-703E606AA9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28A4DDC-FB92-42AA-B35C-030468D3F8F8}"/>
              </a:ext>
            </a:extLst>
          </p:cNvPr>
          <p:cNvSpPr>
            <a:spLocks noGrp="1"/>
          </p:cNvSpPr>
          <p:nvPr>
            <p:ph type="dt" sz="half" idx="10"/>
          </p:nvPr>
        </p:nvSpPr>
        <p:spPr/>
        <p:txBody>
          <a:bodyPr/>
          <a:lstStyle/>
          <a:p>
            <a:fld id="{86B61C07-B7AC-46D2-924F-6186E0C00D30}" type="datetimeFigureOut">
              <a:rPr kumimoji="1" lang="ja-JP" altLang="en-US" smtClean="0"/>
              <a:t>2020/10/15</a:t>
            </a:fld>
            <a:endParaRPr kumimoji="1" lang="ja-JP" altLang="en-US"/>
          </a:p>
        </p:txBody>
      </p:sp>
      <p:sp>
        <p:nvSpPr>
          <p:cNvPr id="5" name="フッター プレースホルダー 4">
            <a:extLst>
              <a:ext uri="{FF2B5EF4-FFF2-40B4-BE49-F238E27FC236}">
                <a16:creationId xmlns:a16="http://schemas.microsoft.com/office/drawing/2014/main" id="{71A822AC-0466-4E3D-AD22-41ABB65247B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7AEFD5A-EAF6-4BF3-BB28-2BCFC02CED24}"/>
              </a:ext>
            </a:extLst>
          </p:cNvPr>
          <p:cNvSpPr>
            <a:spLocks noGrp="1"/>
          </p:cNvSpPr>
          <p:nvPr>
            <p:ph type="sldNum" sz="quarter" idx="12"/>
          </p:nvPr>
        </p:nvSpPr>
        <p:spPr/>
        <p:txBody>
          <a:bodyPr/>
          <a:lstStyle/>
          <a:p>
            <a:fld id="{38B655F0-2639-402B-BF50-91DB1A3E4325}" type="slidenum">
              <a:rPr kumimoji="1" lang="ja-JP" altLang="en-US" smtClean="0"/>
              <a:t>‹#›</a:t>
            </a:fld>
            <a:endParaRPr kumimoji="1" lang="ja-JP" altLang="en-US"/>
          </a:p>
        </p:txBody>
      </p:sp>
    </p:spTree>
    <p:extLst>
      <p:ext uri="{BB962C8B-B14F-4D97-AF65-F5344CB8AC3E}">
        <p14:creationId xmlns:p14="http://schemas.microsoft.com/office/powerpoint/2010/main" val="1541668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1F4742-40D1-43DA-BB01-C6221D04D3D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22A0574-B698-4B4F-B7EC-DFFCBEC9D1A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27816A3-A41D-4EAE-9C97-A1E699187DA0}"/>
              </a:ext>
            </a:extLst>
          </p:cNvPr>
          <p:cNvSpPr>
            <a:spLocks noGrp="1"/>
          </p:cNvSpPr>
          <p:nvPr>
            <p:ph type="dt" sz="half" idx="10"/>
          </p:nvPr>
        </p:nvSpPr>
        <p:spPr/>
        <p:txBody>
          <a:bodyPr/>
          <a:lstStyle/>
          <a:p>
            <a:fld id="{86B61C07-B7AC-46D2-924F-6186E0C00D30}" type="datetimeFigureOut">
              <a:rPr kumimoji="1" lang="ja-JP" altLang="en-US" smtClean="0"/>
              <a:t>2020/10/15</a:t>
            </a:fld>
            <a:endParaRPr kumimoji="1" lang="ja-JP" altLang="en-US"/>
          </a:p>
        </p:txBody>
      </p:sp>
      <p:sp>
        <p:nvSpPr>
          <p:cNvPr id="5" name="フッター プレースホルダー 4">
            <a:extLst>
              <a:ext uri="{FF2B5EF4-FFF2-40B4-BE49-F238E27FC236}">
                <a16:creationId xmlns:a16="http://schemas.microsoft.com/office/drawing/2014/main" id="{D931E210-7288-42B6-801E-186373825F3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B69F344-4DBB-463D-92C6-F1858D07DD97}"/>
              </a:ext>
            </a:extLst>
          </p:cNvPr>
          <p:cNvSpPr>
            <a:spLocks noGrp="1"/>
          </p:cNvSpPr>
          <p:nvPr>
            <p:ph type="sldNum" sz="quarter" idx="12"/>
          </p:nvPr>
        </p:nvSpPr>
        <p:spPr/>
        <p:txBody>
          <a:bodyPr/>
          <a:lstStyle/>
          <a:p>
            <a:fld id="{38B655F0-2639-402B-BF50-91DB1A3E4325}" type="slidenum">
              <a:rPr kumimoji="1" lang="ja-JP" altLang="en-US" smtClean="0"/>
              <a:t>‹#›</a:t>
            </a:fld>
            <a:endParaRPr kumimoji="1" lang="ja-JP" altLang="en-US"/>
          </a:p>
        </p:txBody>
      </p:sp>
    </p:spTree>
    <p:extLst>
      <p:ext uri="{BB962C8B-B14F-4D97-AF65-F5344CB8AC3E}">
        <p14:creationId xmlns:p14="http://schemas.microsoft.com/office/powerpoint/2010/main" val="2702568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247C1B-C822-4646-ACB4-D7AF062F31D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1B8154D-7EC2-4D06-A6E0-C635403676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3670997-4C63-4530-BA61-ABA8E5AEA0DC}"/>
              </a:ext>
            </a:extLst>
          </p:cNvPr>
          <p:cNvSpPr>
            <a:spLocks noGrp="1"/>
          </p:cNvSpPr>
          <p:nvPr>
            <p:ph type="dt" sz="half" idx="10"/>
          </p:nvPr>
        </p:nvSpPr>
        <p:spPr/>
        <p:txBody>
          <a:bodyPr/>
          <a:lstStyle/>
          <a:p>
            <a:fld id="{86B61C07-B7AC-46D2-924F-6186E0C00D30}" type="datetimeFigureOut">
              <a:rPr kumimoji="1" lang="ja-JP" altLang="en-US" smtClean="0"/>
              <a:t>2020/10/15</a:t>
            </a:fld>
            <a:endParaRPr kumimoji="1" lang="ja-JP" altLang="en-US"/>
          </a:p>
        </p:txBody>
      </p:sp>
      <p:sp>
        <p:nvSpPr>
          <p:cNvPr id="5" name="フッター プレースホルダー 4">
            <a:extLst>
              <a:ext uri="{FF2B5EF4-FFF2-40B4-BE49-F238E27FC236}">
                <a16:creationId xmlns:a16="http://schemas.microsoft.com/office/drawing/2014/main" id="{4D405394-9285-4D48-95E4-C30B2ECA34B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D25CC17-A579-45CB-813E-C97CBD97AA4C}"/>
              </a:ext>
            </a:extLst>
          </p:cNvPr>
          <p:cNvSpPr>
            <a:spLocks noGrp="1"/>
          </p:cNvSpPr>
          <p:nvPr>
            <p:ph type="sldNum" sz="quarter" idx="12"/>
          </p:nvPr>
        </p:nvSpPr>
        <p:spPr/>
        <p:txBody>
          <a:bodyPr/>
          <a:lstStyle/>
          <a:p>
            <a:fld id="{38B655F0-2639-402B-BF50-91DB1A3E4325}" type="slidenum">
              <a:rPr kumimoji="1" lang="ja-JP" altLang="en-US" smtClean="0"/>
              <a:t>‹#›</a:t>
            </a:fld>
            <a:endParaRPr kumimoji="1" lang="ja-JP" altLang="en-US"/>
          </a:p>
        </p:txBody>
      </p:sp>
    </p:spTree>
    <p:extLst>
      <p:ext uri="{BB962C8B-B14F-4D97-AF65-F5344CB8AC3E}">
        <p14:creationId xmlns:p14="http://schemas.microsoft.com/office/powerpoint/2010/main" val="4123012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DFFDD0-7AC5-4A87-B340-E0B90920628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4A24969-19B5-4841-9506-DB06B5928BF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1C2A5BD-C6EE-4765-BCE4-5B99A237BD5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0A0C336-33F8-4290-8624-44C770C9964A}"/>
              </a:ext>
            </a:extLst>
          </p:cNvPr>
          <p:cNvSpPr>
            <a:spLocks noGrp="1"/>
          </p:cNvSpPr>
          <p:nvPr>
            <p:ph type="dt" sz="half" idx="10"/>
          </p:nvPr>
        </p:nvSpPr>
        <p:spPr/>
        <p:txBody>
          <a:bodyPr/>
          <a:lstStyle/>
          <a:p>
            <a:fld id="{86B61C07-B7AC-46D2-924F-6186E0C00D30}" type="datetimeFigureOut">
              <a:rPr kumimoji="1" lang="ja-JP" altLang="en-US" smtClean="0"/>
              <a:t>2020/10/15</a:t>
            </a:fld>
            <a:endParaRPr kumimoji="1" lang="ja-JP" altLang="en-US"/>
          </a:p>
        </p:txBody>
      </p:sp>
      <p:sp>
        <p:nvSpPr>
          <p:cNvPr id="6" name="フッター プレースホルダー 5">
            <a:extLst>
              <a:ext uri="{FF2B5EF4-FFF2-40B4-BE49-F238E27FC236}">
                <a16:creationId xmlns:a16="http://schemas.microsoft.com/office/drawing/2014/main" id="{95BB84A1-5F6A-45CE-94D9-3182354BE01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540DCE1-1522-4FF2-A8E9-8D4868A02BB2}"/>
              </a:ext>
            </a:extLst>
          </p:cNvPr>
          <p:cNvSpPr>
            <a:spLocks noGrp="1"/>
          </p:cNvSpPr>
          <p:nvPr>
            <p:ph type="sldNum" sz="quarter" idx="12"/>
          </p:nvPr>
        </p:nvSpPr>
        <p:spPr/>
        <p:txBody>
          <a:bodyPr/>
          <a:lstStyle/>
          <a:p>
            <a:fld id="{38B655F0-2639-402B-BF50-91DB1A3E4325}" type="slidenum">
              <a:rPr kumimoji="1" lang="ja-JP" altLang="en-US" smtClean="0"/>
              <a:t>‹#›</a:t>
            </a:fld>
            <a:endParaRPr kumimoji="1" lang="ja-JP" altLang="en-US"/>
          </a:p>
        </p:txBody>
      </p:sp>
    </p:spTree>
    <p:extLst>
      <p:ext uri="{BB962C8B-B14F-4D97-AF65-F5344CB8AC3E}">
        <p14:creationId xmlns:p14="http://schemas.microsoft.com/office/powerpoint/2010/main" val="2547082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CC8CCB-09F8-45EA-A635-DCB70C60A53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7E764C3-6773-4AA8-80A3-98956C15B8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2F54BFF-9E48-4D46-99A3-761C3EA1D4A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2669F6F-0066-4FED-ADA4-BCAFAFF3B5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36236D8-365F-4A20-AFC1-36601E98491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3F1BC5F-6EB5-43B7-B6BE-DCFAE307710C}"/>
              </a:ext>
            </a:extLst>
          </p:cNvPr>
          <p:cNvSpPr>
            <a:spLocks noGrp="1"/>
          </p:cNvSpPr>
          <p:nvPr>
            <p:ph type="dt" sz="half" idx="10"/>
          </p:nvPr>
        </p:nvSpPr>
        <p:spPr/>
        <p:txBody>
          <a:bodyPr/>
          <a:lstStyle/>
          <a:p>
            <a:fld id="{86B61C07-B7AC-46D2-924F-6186E0C00D30}" type="datetimeFigureOut">
              <a:rPr kumimoji="1" lang="ja-JP" altLang="en-US" smtClean="0"/>
              <a:t>2020/10/15</a:t>
            </a:fld>
            <a:endParaRPr kumimoji="1" lang="ja-JP" altLang="en-US"/>
          </a:p>
        </p:txBody>
      </p:sp>
      <p:sp>
        <p:nvSpPr>
          <p:cNvPr id="8" name="フッター プレースホルダー 7">
            <a:extLst>
              <a:ext uri="{FF2B5EF4-FFF2-40B4-BE49-F238E27FC236}">
                <a16:creationId xmlns:a16="http://schemas.microsoft.com/office/drawing/2014/main" id="{94E6B8A7-513D-45E5-86F4-24AA5FD2EDE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DA0E28A-F978-4DDB-9F2D-37414BA229F8}"/>
              </a:ext>
            </a:extLst>
          </p:cNvPr>
          <p:cNvSpPr>
            <a:spLocks noGrp="1"/>
          </p:cNvSpPr>
          <p:nvPr>
            <p:ph type="sldNum" sz="quarter" idx="12"/>
          </p:nvPr>
        </p:nvSpPr>
        <p:spPr/>
        <p:txBody>
          <a:bodyPr/>
          <a:lstStyle/>
          <a:p>
            <a:fld id="{38B655F0-2639-402B-BF50-91DB1A3E4325}" type="slidenum">
              <a:rPr kumimoji="1" lang="ja-JP" altLang="en-US" smtClean="0"/>
              <a:t>‹#›</a:t>
            </a:fld>
            <a:endParaRPr kumimoji="1" lang="ja-JP" altLang="en-US"/>
          </a:p>
        </p:txBody>
      </p:sp>
    </p:spTree>
    <p:extLst>
      <p:ext uri="{BB962C8B-B14F-4D97-AF65-F5344CB8AC3E}">
        <p14:creationId xmlns:p14="http://schemas.microsoft.com/office/powerpoint/2010/main" val="1674550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FB3414-EAEF-4864-9D69-B340FE771E5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2DE952D-9812-4F2E-9BAB-1199B7891465}"/>
              </a:ext>
            </a:extLst>
          </p:cNvPr>
          <p:cNvSpPr>
            <a:spLocks noGrp="1"/>
          </p:cNvSpPr>
          <p:nvPr>
            <p:ph type="dt" sz="half" idx="10"/>
          </p:nvPr>
        </p:nvSpPr>
        <p:spPr/>
        <p:txBody>
          <a:bodyPr/>
          <a:lstStyle/>
          <a:p>
            <a:fld id="{86B61C07-B7AC-46D2-924F-6186E0C00D30}" type="datetimeFigureOut">
              <a:rPr kumimoji="1" lang="ja-JP" altLang="en-US" smtClean="0"/>
              <a:t>2020/10/15</a:t>
            </a:fld>
            <a:endParaRPr kumimoji="1" lang="ja-JP" altLang="en-US"/>
          </a:p>
        </p:txBody>
      </p:sp>
      <p:sp>
        <p:nvSpPr>
          <p:cNvPr id="4" name="フッター プレースホルダー 3">
            <a:extLst>
              <a:ext uri="{FF2B5EF4-FFF2-40B4-BE49-F238E27FC236}">
                <a16:creationId xmlns:a16="http://schemas.microsoft.com/office/drawing/2014/main" id="{1FA2BF38-F114-4432-93DE-E5DB4529BCA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FC3FA3F-5D13-46B5-AA2D-464DA21E4B1B}"/>
              </a:ext>
            </a:extLst>
          </p:cNvPr>
          <p:cNvSpPr>
            <a:spLocks noGrp="1"/>
          </p:cNvSpPr>
          <p:nvPr>
            <p:ph type="sldNum" sz="quarter" idx="12"/>
          </p:nvPr>
        </p:nvSpPr>
        <p:spPr/>
        <p:txBody>
          <a:bodyPr/>
          <a:lstStyle/>
          <a:p>
            <a:fld id="{38B655F0-2639-402B-BF50-91DB1A3E4325}" type="slidenum">
              <a:rPr kumimoji="1" lang="ja-JP" altLang="en-US" smtClean="0"/>
              <a:t>‹#›</a:t>
            </a:fld>
            <a:endParaRPr kumimoji="1" lang="ja-JP" altLang="en-US"/>
          </a:p>
        </p:txBody>
      </p:sp>
    </p:spTree>
    <p:extLst>
      <p:ext uri="{BB962C8B-B14F-4D97-AF65-F5344CB8AC3E}">
        <p14:creationId xmlns:p14="http://schemas.microsoft.com/office/powerpoint/2010/main" val="2050384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AEC9000-CB05-4135-B97E-17942D0834D0}"/>
              </a:ext>
            </a:extLst>
          </p:cNvPr>
          <p:cNvSpPr>
            <a:spLocks noGrp="1"/>
          </p:cNvSpPr>
          <p:nvPr>
            <p:ph type="dt" sz="half" idx="10"/>
          </p:nvPr>
        </p:nvSpPr>
        <p:spPr/>
        <p:txBody>
          <a:bodyPr/>
          <a:lstStyle/>
          <a:p>
            <a:fld id="{86B61C07-B7AC-46D2-924F-6186E0C00D30}" type="datetimeFigureOut">
              <a:rPr kumimoji="1" lang="ja-JP" altLang="en-US" smtClean="0"/>
              <a:t>2020/10/15</a:t>
            </a:fld>
            <a:endParaRPr kumimoji="1" lang="ja-JP" altLang="en-US"/>
          </a:p>
        </p:txBody>
      </p:sp>
      <p:sp>
        <p:nvSpPr>
          <p:cNvPr id="3" name="フッター プレースホルダー 2">
            <a:extLst>
              <a:ext uri="{FF2B5EF4-FFF2-40B4-BE49-F238E27FC236}">
                <a16:creationId xmlns:a16="http://schemas.microsoft.com/office/drawing/2014/main" id="{A64EB9A3-50F4-44A5-AD89-D6668FA269C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5A54BE4-8EED-4507-9B26-5D4E5482FEF8}"/>
              </a:ext>
            </a:extLst>
          </p:cNvPr>
          <p:cNvSpPr>
            <a:spLocks noGrp="1"/>
          </p:cNvSpPr>
          <p:nvPr>
            <p:ph type="sldNum" sz="quarter" idx="12"/>
          </p:nvPr>
        </p:nvSpPr>
        <p:spPr/>
        <p:txBody>
          <a:bodyPr/>
          <a:lstStyle/>
          <a:p>
            <a:fld id="{38B655F0-2639-402B-BF50-91DB1A3E4325}" type="slidenum">
              <a:rPr kumimoji="1" lang="ja-JP" altLang="en-US" smtClean="0"/>
              <a:t>‹#›</a:t>
            </a:fld>
            <a:endParaRPr kumimoji="1" lang="ja-JP" altLang="en-US"/>
          </a:p>
        </p:txBody>
      </p:sp>
    </p:spTree>
    <p:extLst>
      <p:ext uri="{BB962C8B-B14F-4D97-AF65-F5344CB8AC3E}">
        <p14:creationId xmlns:p14="http://schemas.microsoft.com/office/powerpoint/2010/main" val="1798133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FB541E-5539-4D1A-918B-683CA2DB882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32161B2-D241-46EE-9204-4C7F4ACF48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E48B15E-F94A-4861-9A51-D477C95BD1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EE2AC66-8172-41F5-8622-BDAA5018DB1B}"/>
              </a:ext>
            </a:extLst>
          </p:cNvPr>
          <p:cNvSpPr>
            <a:spLocks noGrp="1"/>
          </p:cNvSpPr>
          <p:nvPr>
            <p:ph type="dt" sz="half" idx="10"/>
          </p:nvPr>
        </p:nvSpPr>
        <p:spPr/>
        <p:txBody>
          <a:bodyPr/>
          <a:lstStyle/>
          <a:p>
            <a:fld id="{86B61C07-B7AC-46D2-924F-6186E0C00D30}" type="datetimeFigureOut">
              <a:rPr kumimoji="1" lang="ja-JP" altLang="en-US" smtClean="0"/>
              <a:t>2020/10/15</a:t>
            </a:fld>
            <a:endParaRPr kumimoji="1" lang="ja-JP" altLang="en-US"/>
          </a:p>
        </p:txBody>
      </p:sp>
      <p:sp>
        <p:nvSpPr>
          <p:cNvPr id="6" name="フッター プレースホルダー 5">
            <a:extLst>
              <a:ext uri="{FF2B5EF4-FFF2-40B4-BE49-F238E27FC236}">
                <a16:creationId xmlns:a16="http://schemas.microsoft.com/office/drawing/2014/main" id="{64058AC6-AB33-4D5F-9836-AF283DB4714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E113C0C-E104-4E5A-963E-BDBB51963429}"/>
              </a:ext>
            </a:extLst>
          </p:cNvPr>
          <p:cNvSpPr>
            <a:spLocks noGrp="1"/>
          </p:cNvSpPr>
          <p:nvPr>
            <p:ph type="sldNum" sz="quarter" idx="12"/>
          </p:nvPr>
        </p:nvSpPr>
        <p:spPr/>
        <p:txBody>
          <a:bodyPr/>
          <a:lstStyle/>
          <a:p>
            <a:fld id="{38B655F0-2639-402B-BF50-91DB1A3E4325}" type="slidenum">
              <a:rPr kumimoji="1" lang="ja-JP" altLang="en-US" smtClean="0"/>
              <a:t>‹#›</a:t>
            </a:fld>
            <a:endParaRPr kumimoji="1" lang="ja-JP" altLang="en-US"/>
          </a:p>
        </p:txBody>
      </p:sp>
    </p:spTree>
    <p:extLst>
      <p:ext uri="{BB962C8B-B14F-4D97-AF65-F5344CB8AC3E}">
        <p14:creationId xmlns:p14="http://schemas.microsoft.com/office/powerpoint/2010/main" val="3896659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1C39D0-35FE-4B2E-B50C-8B1351962A1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9E7E63C-CE93-4922-B7F4-D58A87F08B2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53FD488-1802-418A-848C-D47FE8BDA604}"/>
              </a:ext>
            </a:extLst>
          </p:cNvPr>
          <p:cNvSpPr>
            <a:spLocks noGrp="1"/>
          </p:cNvSpPr>
          <p:nvPr>
            <p:ph type="dt" sz="half" idx="10"/>
          </p:nvPr>
        </p:nvSpPr>
        <p:spPr/>
        <p:txBody>
          <a:bodyPr/>
          <a:lstStyle/>
          <a:p>
            <a:fld id="{442EBDA3-A018-48EE-822F-D4052C3D9A76}" type="datetimeFigureOut">
              <a:rPr kumimoji="1" lang="ja-JP" altLang="en-US" smtClean="0"/>
              <a:t>2020/10/15</a:t>
            </a:fld>
            <a:endParaRPr kumimoji="1" lang="ja-JP" altLang="en-US"/>
          </a:p>
        </p:txBody>
      </p:sp>
      <p:sp>
        <p:nvSpPr>
          <p:cNvPr id="5" name="フッター プレースホルダー 4">
            <a:extLst>
              <a:ext uri="{FF2B5EF4-FFF2-40B4-BE49-F238E27FC236}">
                <a16:creationId xmlns:a16="http://schemas.microsoft.com/office/drawing/2014/main" id="{CDED53F0-9773-4D8F-A7F5-784F329C614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552AEDB-22D3-4FE0-A1E9-EE4273BEF7A9}"/>
              </a:ext>
            </a:extLst>
          </p:cNvPr>
          <p:cNvSpPr>
            <a:spLocks noGrp="1"/>
          </p:cNvSpPr>
          <p:nvPr>
            <p:ph type="sldNum" sz="quarter" idx="12"/>
          </p:nvPr>
        </p:nvSpPr>
        <p:spPr/>
        <p:txBody>
          <a:bodyPr/>
          <a:lstStyle/>
          <a:p>
            <a:fld id="{DEA327FC-906E-4EAC-9E26-C0B6DA08F958}" type="slidenum">
              <a:rPr kumimoji="1" lang="ja-JP" altLang="en-US" smtClean="0"/>
              <a:t>‹#›</a:t>
            </a:fld>
            <a:endParaRPr kumimoji="1" lang="ja-JP" altLang="en-US"/>
          </a:p>
        </p:txBody>
      </p:sp>
    </p:spTree>
    <p:extLst>
      <p:ext uri="{BB962C8B-B14F-4D97-AF65-F5344CB8AC3E}">
        <p14:creationId xmlns:p14="http://schemas.microsoft.com/office/powerpoint/2010/main" val="4231133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C91B87-CA72-48F0-B261-51BE1C5ADA4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659DA09-7A13-4F29-82A0-B879686CCE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815CC5B5-4B6D-4092-9FFA-15F20CDC43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D66CA15-1B74-457D-9600-F857FF234390}"/>
              </a:ext>
            </a:extLst>
          </p:cNvPr>
          <p:cNvSpPr>
            <a:spLocks noGrp="1"/>
          </p:cNvSpPr>
          <p:nvPr>
            <p:ph type="dt" sz="half" idx="10"/>
          </p:nvPr>
        </p:nvSpPr>
        <p:spPr/>
        <p:txBody>
          <a:bodyPr/>
          <a:lstStyle/>
          <a:p>
            <a:fld id="{86B61C07-B7AC-46D2-924F-6186E0C00D30}" type="datetimeFigureOut">
              <a:rPr kumimoji="1" lang="ja-JP" altLang="en-US" smtClean="0"/>
              <a:t>2020/10/15</a:t>
            </a:fld>
            <a:endParaRPr kumimoji="1" lang="ja-JP" altLang="en-US"/>
          </a:p>
        </p:txBody>
      </p:sp>
      <p:sp>
        <p:nvSpPr>
          <p:cNvPr id="6" name="フッター プレースホルダー 5">
            <a:extLst>
              <a:ext uri="{FF2B5EF4-FFF2-40B4-BE49-F238E27FC236}">
                <a16:creationId xmlns:a16="http://schemas.microsoft.com/office/drawing/2014/main" id="{DBE33523-D6E8-49DB-8E35-28FE874C12E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BB62153-BB8A-43D9-A932-7644BFABC9A7}"/>
              </a:ext>
            </a:extLst>
          </p:cNvPr>
          <p:cNvSpPr>
            <a:spLocks noGrp="1"/>
          </p:cNvSpPr>
          <p:nvPr>
            <p:ph type="sldNum" sz="quarter" idx="12"/>
          </p:nvPr>
        </p:nvSpPr>
        <p:spPr/>
        <p:txBody>
          <a:bodyPr/>
          <a:lstStyle/>
          <a:p>
            <a:fld id="{38B655F0-2639-402B-BF50-91DB1A3E4325}" type="slidenum">
              <a:rPr kumimoji="1" lang="ja-JP" altLang="en-US" smtClean="0"/>
              <a:t>‹#›</a:t>
            </a:fld>
            <a:endParaRPr kumimoji="1" lang="ja-JP" altLang="en-US"/>
          </a:p>
        </p:txBody>
      </p:sp>
    </p:spTree>
    <p:extLst>
      <p:ext uri="{BB962C8B-B14F-4D97-AF65-F5344CB8AC3E}">
        <p14:creationId xmlns:p14="http://schemas.microsoft.com/office/powerpoint/2010/main" val="2743579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64336F-42A3-43C7-96A8-6CA018C093E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4D3F2CF-78B7-4EFE-B06A-C6D84A0E716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816A654-2E6C-41E5-A9BE-F851733B8C14}"/>
              </a:ext>
            </a:extLst>
          </p:cNvPr>
          <p:cNvSpPr>
            <a:spLocks noGrp="1"/>
          </p:cNvSpPr>
          <p:nvPr>
            <p:ph type="dt" sz="half" idx="10"/>
          </p:nvPr>
        </p:nvSpPr>
        <p:spPr/>
        <p:txBody>
          <a:bodyPr/>
          <a:lstStyle/>
          <a:p>
            <a:fld id="{86B61C07-B7AC-46D2-924F-6186E0C00D30}" type="datetimeFigureOut">
              <a:rPr kumimoji="1" lang="ja-JP" altLang="en-US" smtClean="0"/>
              <a:t>2020/10/15</a:t>
            </a:fld>
            <a:endParaRPr kumimoji="1" lang="ja-JP" altLang="en-US"/>
          </a:p>
        </p:txBody>
      </p:sp>
      <p:sp>
        <p:nvSpPr>
          <p:cNvPr id="5" name="フッター プレースホルダー 4">
            <a:extLst>
              <a:ext uri="{FF2B5EF4-FFF2-40B4-BE49-F238E27FC236}">
                <a16:creationId xmlns:a16="http://schemas.microsoft.com/office/drawing/2014/main" id="{C8E79919-7617-42F9-A533-7B4C9682025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863801B-8EA1-4ACC-BBF5-A5A1AAF6A9C0}"/>
              </a:ext>
            </a:extLst>
          </p:cNvPr>
          <p:cNvSpPr>
            <a:spLocks noGrp="1"/>
          </p:cNvSpPr>
          <p:nvPr>
            <p:ph type="sldNum" sz="quarter" idx="12"/>
          </p:nvPr>
        </p:nvSpPr>
        <p:spPr/>
        <p:txBody>
          <a:bodyPr/>
          <a:lstStyle/>
          <a:p>
            <a:fld id="{38B655F0-2639-402B-BF50-91DB1A3E4325}" type="slidenum">
              <a:rPr kumimoji="1" lang="ja-JP" altLang="en-US" smtClean="0"/>
              <a:t>‹#›</a:t>
            </a:fld>
            <a:endParaRPr kumimoji="1" lang="ja-JP" altLang="en-US"/>
          </a:p>
        </p:txBody>
      </p:sp>
    </p:spTree>
    <p:extLst>
      <p:ext uri="{BB962C8B-B14F-4D97-AF65-F5344CB8AC3E}">
        <p14:creationId xmlns:p14="http://schemas.microsoft.com/office/powerpoint/2010/main" val="2950056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261C543-FA3C-4E7B-A2FD-865CEE29D13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90EA133-50E0-4D1C-B563-77ACDD12581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3B623A6-D940-46F7-858C-44156EF84758}"/>
              </a:ext>
            </a:extLst>
          </p:cNvPr>
          <p:cNvSpPr>
            <a:spLocks noGrp="1"/>
          </p:cNvSpPr>
          <p:nvPr>
            <p:ph type="dt" sz="half" idx="10"/>
          </p:nvPr>
        </p:nvSpPr>
        <p:spPr/>
        <p:txBody>
          <a:bodyPr/>
          <a:lstStyle/>
          <a:p>
            <a:fld id="{86B61C07-B7AC-46D2-924F-6186E0C00D30}" type="datetimeFigureOut">
              <a:rPr kumimoji="1" lang="ja-JP" altLang="en-US" smtClean="0"/>
              <a:t>2020/10/15</a:t>
            </a:fld>
            <a:endParaRPr kumimoji="1" lang="ja-JP" altLang="en-US"/>
          </a:p>
        </p:txBody>
      </p:sp>
      <p:sp>
        <p:nvSpPr>
          <p:cNvPr id="5" name="フッター プレースホルダー 4">
            <a:extLst>
              <a:ext uri="{FF2B5EF4-FFF2-40B4-BE49-F238E27FC236}">
                <a16:creationId xmlns:a16="http://schemas.microsoft.com/office/drawing/2014/main" id="{CEC66246-882D-4403-95DE-C7980056534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A83095C-9400-41E7-9E96-28973D7FE761}"/>
              </a:ext>
            </a:extLst>
          </p:cNvPr>
          <p:cNvSpPr>
            <a:spLocks noGrp="1"/>
          </p:cNvSpPr>
          <p:nvPr>
            <p:ph type="sldNum" sz="quarter" idx="12"/>
          </p:nvPr>
        </p:nvSpPr>
        <p:spPr/>
        <p:txBody>
          <a:bodyPr/>
          <a:lstStyle/>
          <a:p>
            <a:fld id="{38B655F0-2639-402B-BF50-91DB1A3E4325}" type="slidenum">
              <a:rPr kumimoji="1" lang="ja-JP" altLang="en-US" smtClean="0"/>
              <a:t>‹#›</a:t>
            </a:fld>
            <a:endParaRPr kumimoji="1" lang="ja-JP" altLang="en-US"/>
          </a:p>
        </p:txBody>
      </p:sp>
    </p:spTree>
    <p:extLst>
      <p:ext uri="{BB962C8B-B14F-4D97-AF65-F5344CB8AC3E}">
        <p14:creationId xmlns:p14="http://schemas.microsoft.com/office/powerpoint/2010/main" val="3582670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F1B521-4801-4B2E-81DD-FB434CB2678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3A40D01-60A8-4869-A228-03CE62E0CD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F898BBD-B416-4CEE-90AB-8B2C2C8D9A26}"/>
              </a:ext>
            </a:extLst>
          </p:cNvPr>
          <p:cNvSpPr>
            <a:spLocks noGrp="1"/>
          </p:cNvSpPr>
          <p:nvPr>
            <p:ph type="dt" sz="half" idx="10"/>
          </p:nvPr>
        </p:nvSpPr>
        <p:spPr/>
        <p:txBody>
          <a:bodyPr/>
          <a:lstStyle/>
          <a:p>
            <a:fld id="{442EBDA3-A018-48EE-822F-D4052C3D9A76}" type="datetimeFigureOut">
              <a:rPr kumimoji="1" lang="ja-JP" altLang="en-US" smtClean="0"/>
              <a:t>2020/10/15</a:t>
            </a:fld>
            <a:endParaRPr kumimoji="1" lang="ja-JP" altLang="en-US"/>
          </a:p>
        </p:txBody>
      </p:sp>
      <p:sp>
        <p:nvSpPr>
          <p:cNvPr id="5" name="フッター プレースホルダー 4">
            <a:extLst>
              <a:ext uri="{FF2B5EF4-FFF2-40B4-BE49-F238E27FC236}">
                <a16:creationId xmlns:a16="http://schemas.microsoft.com/office/drawing/2014/main" id="{39E2F06C-4CE1-4507-9347-9AA476CE16A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ABCAF72-0BF7-4D8B-A194-4AD498320DE6}"/>
              </a:ext>
            </a:extLst>
          </p:cNvPr>
          <p:cNvSpPr>
            <a:spLocks noGrp="1"/>
          </p:cNvSpPr>
          <p:nvPr>
            <p:ph type="sldNum" sz="quarter" idx="12"/>
          </p:nvPr>
        </p:nvSpPr>
        <p:spPr/>
        <p:txBody>
          <a:bodyPr/>
          <a:lstStyle/>
          <a:p>
            <a:fld id="{DEA327FC-906E-4EAC-9E26-C0B6DA08F958}" type="slidenum">
              <a:rPr kumimoji="1" lang="ja-JP" altLang="en-US" smtClean="0"/>
              <a:t>‹#›</a:t>
            </a:fld>
            <a:endParaRPr kumimoji="1" lang="ja-JP" altLang="en-US"/>
          </a:p>
        </p:txBody>
      </p:sp>
    </p:spTree>
    <p:extLst>
      <p:ext uri="{BB962C8B-B14F-4D97-AF65-F5344CB8AC3E}">
        <p14:creationId xmlns:p14="http://schemas.microsoft.com/office/powerpoint/2010/main" val="547375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7BC12F-32AB-45E2-82F5-2A98F9A942B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D52B96B-DED9-4DEE-ABA8-614654574F8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F2721EB-2FFD-4D47-B8F1-ABEAF666E1C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EBE009A-D3AC-4508-838F-B28FCB89E01F}"/>
              </a:ext>
            </a:extLst>
          </p:cNvPr>
          <p:cNvSpPr>
            <a:spLocks noGrp="1"/>
          </p:cNvSpPr>
          <p:nvPr>
            <p:ph type="dt" sz="half" idx="10"/>
          </p:nvPr>
        </p:nvSpPr>
        <p:spPr/>
        <p:txBody>
          <a:bodyPr/>
          <a:lstStyle/>
          <a:p>
            <a:fld id="{442EBDA3-A018-48EE-822F-D4052C3D9A76}" type="datetimeFigureOut">
              <a:rPr kumimoji="1" lang="ja-JP" altLang="en-US" smtClean="0"/>
              <a:t>2020/10/15</a:t>
            </a:fld>
            <a:endParaRPr kumimoji="1" lang="ja-JP" altLang="en-US"/>
          </a:p>
        </p:txBody>
      </p:sp>
      <p:sp>
        <p:nvSpPr>
          <p:cNvPr id="6" name="フッター プレースホルダー 5">
            <a:extLst>
              <a:ext uri="{FF2B5EF4-FFF2-40B4-BE49-F238E27FC236}">
                <a16:creationId xmlns:a16="http://schemas.microsoft.com/office/drawing/2014/main" id="{79509033-996E-4724-BC3E-DF9A65FC65D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162F2BF-1A4C-4867-98C8-80E6A4B47C3D}"/>
              </a:ext>
            </a:extLst>
          </p:cNvPr>
          <p:cNvSpPr>
            <a:spLocks noGrp="1"/>
          </p:cNvSpPr>
          <p:nvPr>
            <p:ph type="sldNum" sz="quarter" idx="12"/>
          </p:nvPr>
        </p:nvSpPr>
        <p:spPr/>
        <p:txBody>
          <a:bodyPr/>
          <a:lstStyle/>
          <a:p>
            <a:fld id="{DEA327FC-906E-4EAC-9E26-C0B6DA08F958}" type="slidenum">
              <a:rPr kumimoji="1" lang="ja-JP" altLang="en-US" smtClean="0"/>
              <a:t>‹#›</a:t>
            </a:fld>
            <a:endParaRPr kumimoji="1" lang="ja-JP" altLang="en-US"/>
          </a:p>
        </p:txBody>
      </p:sp>
    </p:spTree>
    <p:extLst>
      <p:ext uri="{BB962C8B-B14F-4D97-AF65-F5344CB8AC3E}">
        <p14:creationId xmlns:p14="http://schemas.microsoft.com/office/powerpoint/2010/main" val="875979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8684CB-7F08-421E-A6EC-967EE3BAE5E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2178353-9CE0-4BD8-AF4F-38F1EF7EFE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94FFDF3-78C7-481F-920C-CCF1B9538B1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864F017-620B-434C-A84C-43E5A6B59D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F367F32-15B0-43F9-9D99-942A3BFD041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F0E17D3-B66B-4D9C-86B0-4393A8631D15}"/>
              </a:ext>
            </a:extLst>
          </p:cNvPr>
          <p:cNvSpPr>
            <a:spLocks noGrp="1"/>
          </p:cNvSpPr>
          <p:nvPr>
            <p:ph type="dt" sz="half" idx="10"/>
          </p:nvPr>
        </p:nvSpPr>
        <p:spPr/>
        <p:txBody>
          <a:bodyPr/>
          <a:lstStyle/>
          <a:p>
            <a:fld id="{442EBDA3-A018-48EE-822F-D4052C3D9A76}" type="datetimeFigureOut">
              <a:rPr kumimoji="1" lang="ja-JP" altLang="en-US" smtClean="0"/>
              <a:t>2020/10/15</a:t>
            </a:fld>
            <a:endParaRPr kumimoji="1" lang="ja-JP" altLang="en-US"/>
          </a:p>
        </p:txBody>
      </p:sp>
      <p:sp>
        <p:nvSpPr>
          <p:cNvPr id="8" name="フッター プレースホルダー 7">
            <a:extLst>
              <a:ext uri="{FF2B5EF4-FFF2-40B4-BE49-F238E27FC236}">
                <a16:creationId xmlns:a16="http://schemas.microsoft.com/office/drawing/2014/main" id="{2A76C87F-1906-4675-BC6C-AB2BB948AC9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9BE7270-8538-4D26-8E9D-67A24CAD2B7E}"/>
              </a:ext>
            </a:extLst>
          </p:cNvPr>
          <p:cNvSpPr>
            <a:spLocks noGrp="1"/>
          </p:cNvSpPr>
          <p:nvPr>
            <p:ph type="sldNum" sz="quarter" idx="12"/>
          </p:nvPr>
        </p:nvSpPr>
        <p:spPr/>
        <p:txBody>
          <a:bodyPr/>
          <a:lstStyle/>
          <a:p>
            <a:fld id="{DEA327FC-906E-4EAC-9E26-C0B6DA08F958}" type="slidenum">
              <a:rPr kumimoji="1" lang="ja-JP" altLang="en-US" smtClean="0"/>
              <a:t>‹#›</a:t>
            </a:fld>
            <a:endParaRPr kumimoji="1" lang="ja-JP" altLang="en-US"/>
          </a:p>
        </p:txBody>
      </p:sp>
    </p:spTree>
    <p:extLst>
      <p:ext uri="{BB962C8B-B14F-4D97-AF65-F5344CB8AC3E}">
        <p14:creationId xmlns:p14="http://schemas.microsoft.com/office/powerpoint/2010/main" val="3835745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540E8E-B6EB-400B-AC3F-5AB227ABBB0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5C62671-C49D-4A38-8F92-DDE07AD9672D}"/>
              </a:ext>
            </a:extLst>
          </p:cNvPr>
          <p:cNvSpPr>
            <a:spLocks noGrp="1"/>
          </p:cNvSpPr>
          <p:nvPr>
            <p:ph type="dt" sz="half" idx="10"/>
          </p:nvPr>
        </p:nvSpPr>
        <p:spPr/>
        <p:txBody>
          <a:bodyPr/>
          <a:lstStyle/>
          <a:p>
            <a:fld id="{442EBDA3-A018-48EE-822F-D4052C3D9A76}" type="datetimeFigureOut">
              <a:rPr kumimoji="1" lang="ja-JP" altLang="en-US" smtClean="0"/>
              <a:t>2020/10/15</a:t>
            </a:fld>
            <a:endParaRPr kumimoji="1" lang="ja-JP" altLang="en-US"/>
          </a:p>
        </p:txBody>
      </p:sp>
      <p:sp>
        <p:nvSpPr>
          <p:cNvPr id="4" name="フッター プレースホルダー 3">
            <a:extLst>
              <a:ext uri="{FF2B5EF4-FFF2-40B4-BE49-F238E27FC236}">
                <a16:creationId xmlns:a16="http://schemas.microsoft.com/office/drawing/2014/main" id="{2B545AFF-245D-470C-BE76-83F82AB3BA4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26E00D7-5A3D-4C5F-8F3A-E1715F1287EE}"/>
              </a:ext>
            </a:extLst>
          </p:cNvPr>
          <p:cNvSpPr>
            <a:spLocks noGrp="1"/>
          </p:cNvSpPr>
          <p:nvPr>
            <p:ph type="sldNum" sz="quarter" idx="12"/>
          </p:nvPr>
        </p:nvSpPr>
        <p:spPr/>
        <p:txBody>
          <a:bodyPr/>
          <a:lstStyle/>
          <a:p>
            <a:fld id="{DEA327FC-906E-4EAC-9E26-C0B6DA08F958}" type="slidenum">
              <a:rPr kumimoji="1" lang="ja-JP" altLang="en-US" smtClean="0"/>
              <a:t>‹#›</a:t>
            </a:fld>
            <a:endParaRPr kumimoji="1" lang="ja-JP" altLang="en-US"/>
          </a:p>
        </p:txBody>
      </p:sp>
    </p:spTree>
    <p:extLst>
      <p:ext uri="{BB962C8B-B14F-4D97-AF65-F5344CB8AC3E}">
        <p14:creationId xmlns:p14="http://schemas.microsoft.com/office/powerpoint/2010/main" val="3570533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9C74784-77C8-4DD7-9A4E-8EB3757640D5}"/>
              </a:ext>
            </a:extLst>
          </p:cNvPr>
          <p:cNvSpPr>
            <a:spLocks noGrp="1"/>
          </p:cNvSpPr>
          <p:nvPr>
            <p:ph type="dt" sz="half" idx="10"/>
          </p:nvPr>
        </p:nvSpPr>
        <p:spPr/>
        <p:txBody>
          <a:bodyPr/>
          <a:lstStyle/>
          <a:p>
            <a:fld id="{442EBDA3-A018-48EE-822F-D4052C3D9A76}" type="datetimeFigureOut">
              <a:rPr kumimoji="1" lang="ja-JP" altLang="en-US" smtClean="0"/>
              <a:t>2020/10/15</a:t>
            </a:fld>
            <a:endParaRPr kumimoji="1" lang="ja-JP" altLang="en-US"/>
          </a:p>
        </p:txBody>
      </p:sp>
      <p:sp>
        <p:nvSpPr>
          <p:cNvPr id="3" name="フッター プレースホルダー 2">
            <a:extLst>
              <a:ext uri="{FF2B5EF4-FFF2-40B4-BE49-F238E27FC236}">
                <a16:creationId xmlns:a16="http://schemas.microsoft.com/office/drawing/2014/main" id="{7DAD92D6-E4E5-456F-909B-6A3FB3DE0C0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981004C-0E9D-467A-9EA1-A3B3F10ECD01}"/>
              </a:ext>
            </a:extLst>
          </p:cNvPr>
          <p:cNvSpPr>
            <a:spLocks noGrp="1"/>
          </p:cNvSpPr>
          <p:nvPr>
            <p:ph type="sldNum" sz="quarter" idx="12"/>
          </p:nvPr>
        </p:nvSpPr>
        <p:spPr/>
        <p:txBody>
          <a:bodyPr/>
          <a:lstStyle/>
          <a:p>
            <a:fld id="{DEA327FC-906E-4EAC-9E26-C0B6DA08F958}" type="slidenum">
              <a:rPr kumimoji="1" lang="ja-JP" altLang="en-US" smtClean="0"/>
              <a:t>‹#›</a:t>
            </a:fld>
            <a:endParaRPr kumimoji="1" lang="ja-JP" altLang="en-US"/>
          </a:p>
        </p:txBody>
      </p:sp>
    </p:spTree>
    <p:extLst>
      <p:ext uri="{BB962C8B-B14F-4D97-AF65-F5344CB8AC3E}">
        <p14:creationId xmlns:p14="http://schemas.microsoft.com/office/powerpoint/2010/main" val="726226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1CC643-80A9-4419-B3B8-D20F08A81D8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6D5B7A9-6984-46B0-A34F-AB019D68A6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E464C18-B275-4145-8247-137470605C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624C0BE-DC6D-41ED-9328-62BB38095145}"/>
              </a:ext>
            </a:extLst>
          </p:cNvPr>
          <p:cNvSpPr>
            <a:spLocks noGrp="1"/>
          </p:cNvSpPr>
          <p:nvPr>
            <p:ph type="dt" sz="half" idx="10"/>
          </p:nvPr>
        </p:nvSpPr>
        <p:spPr/>
        <p:txBody>
          <a:bodyPr/>
          <a:lstStyle/>
          <a:p>
            <a:fld id="{442EBDA3-A018-48EE-822F-D4052C3D9A76}" type="datetimeFigureOut">
              <a:rPr kumimoji="1" lang="ja-JP" altLang="en-US" smtClean="0"/>
              <a:t>2020/10/15</a:t>
            </a:fld>
            <a:endParaRPr kumimoji="1" lang="ja-JP" altLang="en-US"/>
          </a:p>
        </p:txBody>
      </p:sp>
      <p:sp>
        <p:nvSpPr>
          <p:cNvPr id="6" name="フッター プレースホルダー 5">
            <a:extLst>
              <a:ext uri="{FF2B5EF4-FFF2-40B4-BE49-F238E27FC236}">
                <a16:creationId xmlns:a16="http://schemas.microsoft.com/office/drawing/2014/main" id="{CF8AFB41-4362-40DE-9EE0-682CE4AF384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99AB8AC-C417-408D-BEF8-83C668F8CA71}"/>
              </a:ext>
            </a:extLst>
          </p:cNvPr>
          <p:cNvSpPr>
            <a:spLocks noGrp="1"/>
          </p:cNvSpPr>
          <p:nvPr>
            <p:ph type="sldNum" sz="quarter" idx="12"/>
          </p:nvPr>
        </p:nvSpPr>
        <p:spPr/>
        <p:txBody>
          <a:bodyPr/>
          <a:lstStyle/>
          <a:p>
            <a:fld id="{DEA327FC-906E-4EAC-9E26-C0B6DA08F958}" type="slidenum">
              <a:rPr kumimoji="1" lang="ja-JP" altLang="en-US" smtClean="0"/>
              <a:t>‹#›</a:t>
            </a:fld>
            <a:endParaRPr kumimoji="1" lang="ja-JP" altLang="en-US"/>
          </a:p>
        </p:txBody>
      </p:sp>
    </p:spTree>
    <p:extLst>
      <p:ext uri="{BB962C8B-B14F-4D97-AF65-F5344CB8AC3E}">
        <p14:creationId xmlns:p14="http://schemas.microsoft.com/office/powerpoint/2010/main" val="2027449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7E00A1-1676-4FCB-8B21-FD46179AEA2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67A1043-4FB2-497D-93F6-24C64DE26B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6AB62F7-A752-486F-857F-A9D59715BE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3598783-B370-4878-93D0-5670FFC671F3}"/>
              </a:ext>
            </a:extLst>
          </p:cNvPr>
          <p:cNvSpPr>
            <a:spLocks noGrp="1"/>
          </p:cNvSpPr>
          <p:nvPr>
            <p:ph type="dt" sz="half" idx="10"/>
          </p:nvPr>
        </p:nvSpPr>
        <p:spPr/>
        <p:txBody>
          <a:bodyPr/>
          <a:lstStyle/>
          <a:p>
            <a:fld id="{442EBDA3-A018-48EE-822F-D4052C3D9A76}" type="datetimeFigureOut">
              <a:rPr kumimoji="1" lang="ja-JP" altLang="en-US" smtClean="0"/>
              <a:t>2020/10/15</a:t>
            </a:fld>
            <a:endParaRPr kumimoji="1" lang="ja-JP" altLang="en-US"/>
          </a:p>
        </p:txBody>
      </p:sp>
      <p:sp>
        <p:nvSpPr>
          <p:cNvPr id="6" name="フッター プレースホルダー 5">
            <a:extLst>
              <a:ext uri="{FF2B5EF4-FFF2-40B4-BE49-F238E27FC236}">
                <a16:creationId xmlns:a16="http://schemas.microsoft.com/office/drawing/2014/main" id="{4432546C-E83E-4EAF-B37E-89462CF67A7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AF7EBDC-CF80-4E43-BF5F-97A8760AC4B9}"/>
              </a:ext>
            </a:extLst>
          </p:cNvPr>
          <p:cNvSpPr>
            <a:spLocks noGrp="1"/>
          </p:cNvSpPr>
          <p:nvPr>
            <p:ph type="sldNum" sz="quarter" idx="12"/>
          </p:nvPr>
        </p:nvSpPr>
        <p:spPr/>
        <p:txBody>
          <a:bodyPr/>
          <a:lstStyle/>
          <a:p>
            <a:fld id="{DEA327FC-906E-4EAC-9E26-C0B6DA08F958}" type="slidenum">
              <a:rPr kumimoji="1" lang="ja-JP" altLang="en-US" smtClean="0"/>
              <a:t>‹#›</a:t>
            </a:fld>
            <a:endParaRPr kumimoji="1" lang="ja-JP" altLang="en-US"/>
          </a:p>
        </p:txBody>
      </p:sp>
    </p:spTree>
    <p:extLst>
      <p:ext uri="{BB962C8B-B14F-4D97-AF65-F5344CB8AC3E}">
        <p14:creationId xmlns:p14="http://schemas.microsoft.com/office/powerpoint/2010/main" val="2439423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E5FEFD0-A291-4224-83FB-7D463A027D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43F91F4-09CA-445C-B342-27A2A5F63B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0EE326A-7AA7-4018-87C3-68DBC80C79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2EBDA3-A018-48EE-822F-D4052C3D9A76}" type="datetimeFigureOut">
              <a:rPr kumimoji="1" lang="ja-JP" altLang="en-US" smtClean="0"/>
              <a:t>2020/10/15</a:t>
            </a:fld>
            <a:endParaRPr kumimoji="1" lang="ja-JP" altLang="en-US"/>
          </a:p>
        </p:txBody>
      </p:sp>
      <p:sp>
        <p:nvSpPr>
          <p:cNvPr id="5" name="フッター プレースホルダー 4">
            <a:extLst>
              <a:ext uri="{FF2B5EF4-FFF2-40B4-BE49-F238E27FC236}">
                <a16:creationId xmlns:a16="http://schemas.microsoft.com/office/drawing/2014/main" id="{C176A612-AEDA-4907-9EF8-ED0702F897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CDF22D0-28BC-463A-BCD8-1A3E6EEEBB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A327FC-906E-4EAC-9E26-C0B6DA08F958}" type="slidenum">
              <a:rPr kumimoji="1" lang="ja-JP" altLang="en-US" smtClean="0"/>
              <a:t>‹#›</a:t>
            </a:fld>
            <a:endParaRPr kumimoji="1" lang="ja-JP" altLang="en-US"/>
          </a:p>
        </p:txBody>
      </p:sp>
    </p:spTree>
    <p:extLst>
      <p:ext uri="{BB962C8B-B14F-4D97-AF65-F5344CB8AC3E}">
        <p14:creationId xmlns:p14="http://schemas.microsoft.com/office/powerpoint/2010/main" val="1007988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57C72B9-0D4A-47F3-9B18-16869F5994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D83B948-11D5-4911-B267-C97898F7FE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92CC917-AD15-4AD8-A1FF-4ED01E96A3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B61C07-B7AC-46D2-924F-6186E0C00D30}" type="datetimeFigureOut">
              <a:rPr kumimoji="1" lang="ja-JP" altLang="en-US" smtClean="0"/>
              <a:t>2020/10/15</a:t>
            </a:fld>
            <a:endParaRPr kumimoji="1" lang="ja-JP" altLang="en-US"/>
          </a:p>
        </p:txBody>
      </p:sp>
      <p:sp>
        <p:nvSpPr>
          <p:cNvPr id="5" name="フッター プレースホルダー 4">
            <a:extLst>
              <a:ext uri="{FF2B5EF4-FFF2-40B4-BE49-F238E27FC236}">
                <a16:creationId xmlns:a16="http://schemas.microsoft.com/office/drawing/2014/main" id="{78973506-C14E-4FB9-B867-5C6450D021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96C516F-2C6E-4999-A693-E3280A6F65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B655F0-2639-402B-BF50-91DB1A3E4325}" type="slidenum">
              <a:rPr kumimoji="1" lang="ja-JP" altLang="en-US" smtClean="0"/>
              <a:t>‹#›</a:t>
            </a:fld>
            <a:endParaRPr kumimoji="1" lang="ja-JP" altLang="en-US"/>
          </a:p>
        </p:txBody>
      </p:sp>
    </p:spTree>
    <p:extLst>
      <p:ext uri="{BB962C8B-B14F-4D97-AF65-F5344CB8AC3E}">
        <p14:creationId xmlns:p14="http://schemas.microsoft.com/office/powerpoint/2010/main" val="21935551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B62777-C91A-4B2E-837E-65180966D6AA}"/>
              </a:ext>
            </a:extLst>
          </p:cNvPr>
          <p:cNvSpPr>
            <a:spLocks noGrp="1"/>
          </p:cNvSpPr>
          <p:nvPr>
            <p:ph type="ctrTitle"/>
          </p:nvPr>
        </p:nvSpPr>
        <p:spPr/>
        <p:txBody>
          <a:bodyPr/>
          <a:lstStyle/>
          <a:p>
            <a:r>
              <a:rPr kumimoji="1" lang="ja-JP" altLang="en-US" dirty="0">
                <a:latin typeface="HGP明朝E" panose="02020900000000000000" pitchFamily="18" charset="-128"/>
                <a:ea typeface="HGP明朝E" panose="02020900000000000000" pitchFamily="18" charset="-128"/>
              </a:rPr>
              <a:t>日本学術会議と共産党</a:t>
            </a:r>
          </a:p>
        </p:txBody>
      </p:sp>
      <p:sp>
        <p:nvSpPr>
          <p:cNvPr id="3" name="字幕 2">
            <a:extLst>
              <a:ext uri="{FF2B5EF4-FFF2-40B4-BE49-F238E27FC236}">
                <a16:creationId xmlns:a16="http://schemas.microsoft.com/office/drawing/2014/main" id="{88E25126-44BB-4EAD-9315-27038BF8DA4D}"/>
              </a:ext>
            </a:extLst>
          </p:cNvPr>
          <p:cNvSpPr>
            <a:spLocks noGrp="1"/>
          </p:cNvSpPr>
          <p:nvPr>
            <p:ph type="subTitle" idx="1"/>
          </p:nvPr>
        </p:nvSpPr>
        <p:spPr/>
        <p:txBody>
          <a:bodyPr>
            <a:normAutofit/>
          </a:bodyPr>
          <a:lstStyle/>
          <a:p>
            <a:r>
              <a:rPr kumimoji="1" lang="ja-JP" altLang="en-US" sz="3600" dirty="0">
                <a:latin typeface="HGP明朝E" panose="02020900000000000000" pitchFamily="18" charset="-128"/>
                <a:ea typeface="HGP明朝E" panose="02020900000000000000" pitchFamily="18" charset="-128"/>
              </a:rPr>
              <a:t>情報パック１０月号</a:t>
            </a:r>
          </a:p>
        </p:txBody>
      </p:sp>
    </p:spTree>
    <p:extLst>
      <p:ext uri="{BB962C8B-B14F-4D97-AF65-F5344CB8AC3E}">
        <p14:creationId xmlns:p14="http://schemas.microsoft.com/office/powerpoint/2010/main" val="1385089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BCB4BA-752F-4890-9BE0-17CF0086271C}"/>
              </a:ext>
            </a:extLst>
          </p:cNvPr>
          <p:cNvSpPr>
            <a:spLocks noGrp="1"/>
          </p:cNvSpPr>
          <p:nvPr>
            <p:ph type="title"/>
          </p:nvPr>
        </p:nvSpPr>
        <p:spPr/>
        <p:txBody>
          <a:bodyPr>
            <a:normAutofit/>
          </a:bodyPr>
          <a:lstStyle/>
          <a:p>
            <a:r>
              <a:rPr kumimoji="1" lang="ja-JP" altLang="en-US" sz="4800" dirty="0">
                <a:latin typeface="HGP明朝E" panose="02020900000000000000" pitchFamily="18" charset="-128"/>
                <a:ea typeface="HGP明朝E" panose="02020900000000000000" pitchFamily="18" charset="-128"/>
              </a:rPr>
              <a:t>日本共産党の動きと連動</a:t>
            </a:r>
          </a:p>
        </p:txBody>
      </p:sp>
      <p:sp>
        <p:nvSpPr>
          <p:cNvPr id="3" name="コンテンツ プレースホルダー 2">
            <a:extLst>
              <a:ext uri="{FF2B5EF4-FFF2-40B4-BE49-F238E27FC236}">
                <a16:creationId xmlns:a16="http://schemas.microsoft.com/office/drawing/2014/main" id="{131C75A9-60D2-4EFF-88F3-665968CE75BD}"/>
              </a:ext>
            </a:extLst>
          </p:cNvPr>
          <p:cNvSpPr>
            <a:spLocks noGrp="1"/>
          </p:cNvSpPr>
          <p:nvPr>
            <p:ph idx="1"/>
          </p:nvPr>
        </p:nvSpPr>
        <p:spPr/>
        <p:txBody>
          <a:bodyPr>
            <a:normAutofit lnSpcReduction="10000"/>
          </a:bodyPr>
          <a:lstStyle/>
          <a:p>
            <a:r>
              <a:rPr kumimoji="1" lang="ja-JP" altLang="en-US" sz="3200" dirty="0">
                <a:latin typeface="HGP明朝E" panose="02020900000000000000" pitchFamily="18" charset="-128"/>
                <a:ea typeface="HGP明朝E" panose="02020900000000000000" pitchFamily="18" charset="-128"/>
              </a:rPr>
              <a:t>今年１月、第２８回党大会を開催。党綱領の一部を改訂</a:t>
            </a:r>
            <a:endParaRPr kumimoji="1" lang="en-US" altLang="ja-JP" sz="3200" dirty="0">
              <a:latin typeface="HGP明朝E" panose="02020900000000000000" pitchFamily="18" charset="-128"/>
              <a:ea typeface="HGP明朝E" panose="02020900000000000000" pitchFamily="18" charset="-128"/>
            </a:endParaRPr>
          </a:p>
          <a:p>
            <a:pPr lvl="1"/>
            <a:r>
              <a:rPr kumimoji="1" lang="ja-JP" altLang="en-US" sz="2800" dirty="0">
                <a:latin typeface="HGP明朝E" panose="02020900000000000000" pitchFamily="18" charset="-128"/>
                <a:ea typeface="HGP明朝E" panose="02020900000000000000" pitchFamily="18" charset="-128"/>
              </a:rPr>
              <a:t>「三、世界情勢」の＜・・・社会主義をめざす新しい探求が開始され、人口が十三億をこえる大きな地域での発展として、二十一世紀の世界史の重要な流れの一つとなろうとしている＞との文言を削除。</a:t>
            </a:r>
            <a:endParaRPr kumimoji="1" lang="en-US" altLang="ja-JP" sz="2800" dirty="0">
              <a:latin typeface="HGP明朝E" panose="02020900000000000000" pitchFamily="18" charset="-128"/>
              <a:ea typeface="HGP明朝E" panose="02020900000000000000" pitchFamily="18" charset="-128"/>
            </a:endParaRPr>
          </a:p>
          <a:p>
            <a:pPr lvl="1"/>
            <a:endParaRPr kumimoji="1" lang="en-US" altLang="ja-JP" sz="2800" dirty="0">
              <a:latin typeface="HGP明朝E" panose="02020900000000000000" pitchFamily="18" charset="-128"/>
              <a:ea typeface="HGP明朝E" panose="02020900000000000000" pitchFamily="18" charset="-128"/>
            </a:endParaRPr>
          </a:p>
          <a:p>
            <a:r>
              <a:rPr kumimoji="1" lang="ja-JP" altLang="en-US" sz="3200" dirty="0">
                <a:latin typeface="HGP明朝E" panose="02020900000000000000" pitchFamily="18" charset="-128"/>
                <a:ea typeface="HGP明朝E" panose="02020900000000000000" pitchFamily="18" charset="-128"/>
              </a:rPr>
              <a:t>以後、痛烈な中国批判を展開し、政府は何も言わないなどと攻撃してきた。</a:t>
            </a:r>
            <a:r>
              <a:rPr kumimoji="1" lang="ja-JP" altLang="en-US" sz="3200" dirty="0">
                <a:solidFill>
                  <a:srgbClr val="FF0000"/>
                </a:solidFill>
                <a:latin typeface="HGP明朝E" panose="02020900000000000000" pitchFamily="18" charset="-128"/>
                <a:ea typeface="HGP明朝E" panose="02020900000000000000" pitchFamily="18" charset="-128"/>
              </a:rPr>
              <a:t>日本学術会議の重大な対中連携には無言</a:t>
            </a:r>
            <a:r>
              <a:rPr kumimoji="1" lang="ja-JP" altLang="en-US" sz="3200" dirty="0">
                <a:latin typeface="HGP明朝E" panose="02020900000000000000" pitchFamily="18" charset="-128"/>
                <a:ea typeface="HGP明朝E" panose="02020900000000000000" pitchFamily="18" charset="-128"/>
              </a:rPr>
              <a:t>。</a:t>
            </a:r>
            <a:endParaRPr kumimoji="1" lang="en-US" altLang="ja-JP" sz="3200" dirty="0">
              <a:latin typeface="HGP明朝E" panose="02020900000000000000" pitchFamily="18" charset="-128"/>
              <a:ea typeface="HGP明朝E" panose="02020900000000000000" pitchFamily="18" charset="-128"/>
            </a:endParaRPr>
          </a:p>
          <a:p>
            <a:pPr lvl="1"/>
            <a:r>
              <a:rPr kumimoji="1" lang="ja-JP" altLang="en-US" sz="2800" dirty="0">
                <a:latin typeface="HGP明朝E" panose="02020900000000000000" pitchFamily="18" charset="-128"/>
                <a:ea typeface="HGP明朝E" panose="02020900000000000000" pitchFamily="18" charset="-128"/>
              </a:rPr>
              <a:t>志位氏は１月の党大会で、今後の中国に向き合う姿勢について、</a:t>
            </a:r>
            <a:r>
              <a:rPr kumimoji="1" lang="ja-JP" altLang="en-US" sz="2800" dirty="0">
                <a:solidFill>
                  <a:srgbClr val="FF0000"/>
                </a:solidFill>
                <a:latin typeface="HGP明朝E" panose="02020900000000000000" pitchFamily="18" charset="-128"/>
                <a:ea typeface="HGP明朝E" panose="02020900000000000000" pitchFamily="18" charset="-128"/>
              </a:rPr>
              <a:t>「中国の脅威を利用して軍事力増強を図る動きには断固として反対する」</a:t>
            </a:r>
            <a:r>
              <a:rPr kumimoji="1" lang="ja-JP" altLang="en-US" sz="2800" dirty="0">
                <a:latin typeface="HGP明朝E" panose="02020900000000000000" pitchFamily="18" charset="-128"/>
                <a:ea typeface="HGP明朝E" panose="02020900000000000000" pitchFamily="18" charset="-128"/>
              </a:rPr>
              <a:t>と明言</a:t>
            </a:r>
          </a:p>
        </p:txBody>
      </p:sp>
    </p:spTree>
    <p:extLst>
      <p:ext uri="{BB962C8B-B14F-4D97-AF65-F5344CB8AC3E}">
        <p14:creationId xmlns:p14="http://schemas.microsoft.com/office/powerpoint/2010/main" val="2837469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pic>
        <p:nvPicPr>
          <p:cNvPr id="4" name="図 3">
            <a:extLst>
              <a:ext uri="{FF2B5EF4-FFF2-40B4-BE49-F238E27FC236}">
                <a16:creationId xmlns:a16="http://schemas.microsoft.com/office/drawing/2014/main" id="{E20E05FE-B1F5-4C4B-A8CB-E033F9831E6E}"/>
              </a:ext>
            </a:extLst>
          </p:cNvPr>
          <p:cNvPicPr>
            <a:picLocks noChangeAspect="1"/>
          </p:cNvPicPr>
          <p:nvPr/>
        </p:nvPicPr>
        <p:blipFill rotWithShape="1">
          <a:blip r:embed="rId2"/>
          <a:srcRect t="21566" r="1" b="22954"/>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8871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3A031531-3E57-4C79-9B1B-6BA2F4FF4ED1}"/>
              </a:ext>
            </a:extLst>
          </p:cNvPr>
          <p:cNvSpPr>
            <a:spLocks noGrp="1"/>
          </p:cNvSpPr>
          <p:nvPr>
            <p:ph type="title"/>
          </p:nvPr>
        </p:nvSpPr>
        <p:spPr/>
        <p:txBody>
          <a:bodyPr/>
          <a:lstStyle/>
          <a:p>
            <a:r>
              <a:rPr lang="ja-JP" altLang="en-US" dirty="0">
                <a:latin typeface="HGP明朝E" panose="02020900000000000000" pitchFamily="18" charset="-128"/>
                <a:ea typeface="HGP明朝E" panose="02020900000000000000" pitchFamily="18" charset="-128"/>
              </a:rPr>
              <a:t>日本共産党と日本学術会議は中国の覇権拡大を助けている</a:t>
            </a:r>
          </a:p>
        </p:txBody>
      </p:sp>
      <p:sp>
        <p:nvSpPr>
          <p:cNvPr id="9" name="テキスト プレースホルダー 8">
            <a:extLst>
              <a:ext uri="{FF2B5EF4-FFF2-40B4-BE49-F238E27FC236}">
                <a16:creationId xmlns:a16="http://schemas.microsoft.com/office/drawing/2014/main" id="{FD1AB854-8473-45EB-85E0-28898BF28110}"/>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377240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FC1597-D14A-4EA2-9D4B-CE5F475849C7}"/>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日本学術会議推薦の新会員のうち６人を見送り</a:t>
            </a:r>
          </a:p>
        </p:txBody>
      </p:sp>
      <p:sp>
        <p:nvSpPr>
          <p:cNvPr id="3" name="コンテンツ プレースホルダー 2">
            <a:extLst>
              <a:ext uri="{FF2B5EF4-FFF2-40B4-BE49-F238E27FC236}">
                <a16:creationId xmlns:a16="http://schemas.microsoft.com/office/drawing/2014/main" id="{A22F3CC2-115F-4C1B-A970-BADBE4E15BA6}"/>
              </a:ext>
            </a:extLst>
          </p:cNvPr>
          <p:cNvSpPr>
            <a:spLocks noGrp="1"/>
          </p:cNvSpPr>
          <p:nvPr>
            <p:ph idx="1"/>
          </p:nvPr>
        </p:nvSpPr>
        <p:spPr/>
        <p:txBody>
          <a:bodyPr>
            <a:normAutofit/>
          </a:bodyPr>
          <a:lstStyle/>
          <a:p>
            <a:r>
              <a:rPr kumimoji="1" lang="ja-JP" altLang="en-US" sz="3200" dirty="0">
                <a:latin typeface="HGP明朝E" panose="02020900000000000000" pitchFamily="18" charset="-128"/>
                <a:ea typeface="HGP明朝E" panose="02020900000000000000" pitchFamily="18" charset="-128"/>
              </a:rPr>
              <a:t>菅義偉首相　９月２８日</a:t>
            </a:r>
            <a:endParaRPr kumimoji="1" lang="en-US" altLang="ja-JP" sz="3200" dirty="0">
              <a:latin typeface="HGP明朝E" panose="02020900000000000000" pitchFamily="18" charset="-128"/>
              <a:ea typeface="HGP明朝E" panose="02020900000000000000" pitchFamily="18" charset="-128"/>
            </a:endParaRPr>
          </a:p>
          <a:p>
            <a:r>
              <a:rPr kumimoji="1" lang="ja-JP" altLang="en-US" sz="3200" dirty="0">
                <a:latin typeface="HGP明朝E" panose="02020900000000000000" pitchFamily="18" charset="-128"/>
                <a:ea typeface="HGP明朝E" panose="02020900000000000000" pitchFamily="18" charset="-128"/>
              </a:rPr>
              <a:t>日本学術会議に推薦された１０５人のうち６人の任命見送り</a:t>
            </a:r>
            <a:endParaRPr lang="en-US" altLang="ja-JP" sz="3200" dirty="0">
              <a:latin typeface="HGP明朝E" panose="02020900000000000000" pitchFamily="18" charset="-128"/>
              <a:ea typeface="HGP明朝E" panose="02020900000000000000" pitchFamily="18" charset="-128"/>
            </a:endParaRPr>
          </a:p>
          <a:p>
            <a:pPr marL="0" indent="0">
              <a:buNone/>
            </a:pPr>
            <a:r>
              <a:rPr lang="ja-JP" altLang="en-US" sz="3200" dirty="0">
                <a:latin typeface="HGP明朝E" panose="02020900000000000000" pitchFamily="18" charset="-128"/>
                <a:ea typeface="HGP明朝E" panose="02020900000000000000" pitchFamily="18" charset="-128"/>
              </a:rPr>
              <a:t>　</a:t>
            </a:r>
            <a:r>
              <a:rPr lang="ja-JP" altLang="en-US" sz="2800" dirty="0">
                <a:latin typeface="HGP明朝E" panose="02020900000000000000" pitchFamily="18" charset="-128"/>
                <a:ea typeface="HGP明朝E" panose="02020900000000000000" pitchFamily="18" charset="-128"/>
              </a:rPr>
              <a:t>共産党機関紙「しんぶん赤旗」１０月１日</a:t>
            </a:r>
            <a:endParaRPr lang="en-US" altLang="ja-JP" sz="2800" dirty="0">
              <a:latin typeface="HGP明朝E" panose="02020900000000000000" pitchFamily="18" charset="-128"/>
              <a:ea typeface="HGP明朝E" panose="02020900000000000000" pitchFamily="18" charset="-128"/>
            </a:endParaRPr>
          </a:p>
          <a:p>
            <a:pPr marL="457200" lvl="1" indent="0">
              <a:buNone/>
            </a:pPr>
            <a:r>
              <a:rPr kumimoji="1" lang="ja-JP" altLang="en-US" sz="2800" dirty="0">
                <a:latin typeface="HGP明朝E" panose="02020900000000000000" pitchFamily="18" charset="-128"/>
                <a:ea typeface="HGP明朝E" panose="02020900000000000000" pitchFamily="18" charset="-128"/>
              </a:rPr>
              <a:t>「１日から任期が始まる日本学術会議の新会員について、同会議が推薦した会員候補のうち数人を菅義偉首相が任命しなかったことが３０日、本誌の取材で分かりました」（１０月１日付）</a:t>
            </a:r>
            <a:endParaRPr kumimoji="1" lang="en-US" altLang="ja-JP" sz="2800" dirty="0">
              <a:latin typeface="HGP明朝E" panose="02020900000000000000" pitchFamily="18" charset="-128"/>
              <a:ea typeface="HGP明朝E" panose="02020900000000000000" pitchFamily="18" charset="-128"/>
            </a:endParaRPr>
          </a:p>
          <a:p>
            <a:pPr marL="457200" lvl="1" indent="0">
              <a:buNone/>
            </a:pPr>
            <a:endParaRPr kumimoji="1" lang="en-US" altLang="ja-JP" sz="2800" dirty="0">
              <a:latin typeface="HGP明朝E" panose="02020900000000000000" pitchFamily="18" charset="-128"/>
              <a:ea typeface="HGP明朝E" panose="02020900000000000000" pitchFamily="18" charset="-128"/>
            </a:endParaRPr>
          </a:p>
          <a:p>
            <a:pPr marL="457200" lvl="1" indent="0">
              <a:buNone/>
            </a:pPr>
            <a:r>
              <a:rPr kumimoji="1" lang="ja-JP" altLang="en-US" sz="2800" dirty="0">
                <a:latin typeface="HGP明朝E" panose="02020900000000000000" pitchFamily="18" charset="-128"/>
                <a:ea typeface="HGP明朝E" panose="02020900000000000000" pitchFamily="18" charset="-128"/>
              </a:rPr>
              <a:t>「菅首相による恣意的な人事が明らかになったのは初めてで、学問の自由に介入する首相の姿勢が問われます」（同）</a:t>
            </a:r>
          </a:p>
        </p:txBody>
      </p:sp>
    </p:spTree>
    <p:extLst>
      <p:ext uri="{BB962C8B-B14F-4D97-AF65-F5344CB8AC3E}">
        <p14:creationId xmlns:p14="http://schemas.microsoft.com/office/powerpoint/2010/main" val="3933653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57008D-77A4-4E77-8C64-B6D03B9B77FA}"/>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「日本学術会議」とは</a:t>
            </a:r>
          </a:p>
        </p:txBody>
      </p:sp>
      <p:sp>
        <p:nvSpPr>
          <p:cNvPr id="3" name="コンテンツ プレースホルダー 2">
            <a:extLst>
              <a:ext uri="{FF2B5EF4-FFF2-40B4-BE49-F238E27FC236}">
                <a16:creationId xmlns:a16="http://schemas.microsoft.com/office/drawing/2014/main" id="{D31B2507-E2DC-4186-AB74-924A6F5CB157}"/>
              </a:ext>
            </a:extLst>
          </p:cNvPr>
          <p:cNvSpPr>
            <a:spLocks noGrp="1"/>
          </p:cNvSpPr>
          <p:nvPr>
            <p:ph idx="1"/>
          </p:nvPr>
        </p:nvSpPr>
        <p:spPr/>
        <p:txBody>
          <a:bodyPr>
            <a:normAutofit/>
          </a:bodyPr>
          <a:lstStyle/>
          <a:p>
            <a:r>
              <a:rPr lang="ja-JP" altLang="en-US" dirty="0">
                <a:latin typeface="HGP明朝E" panose="02020900000000000000" pitchFamily="18" charset="-128"/>
                <a:ea typeface="HGP明朝E" panose="02020900000000000000" pitchFamily="18" charset="-128"/>
              </a:rPr>
              <a:t>昭和２４年に設立（連合国軍による占領下で発足）</a:t>
            </a:r>
            <a:endParaRPr lang="en-US" altLang="ja-JP" dirty="0">
              <a:latin typeface="HGP明朝E" panose="02020900000000000000" pitchFamily="18" charset="-128"/>
              <a:ea typeface="HGP明朝E" panose="02020900000000000000" pitchFamily="18" charset="-128"/>
            </a:endParaRPr>
          </a:p>
          <a:p>
            <a:pPr lvl="1"/>
            <a:r>
              <a:rPr lang="ja-JP" altLang="en-US" dirty="0">
                <a:latin typeface="HGP明朝E" panose="02020900000000000000" pitchFamily="18" charset="-128"/>
                <a:ea typeface="HGP明朝E" panose="02020900000000000000" pitchFamily="18" charset="-128"/>
              </a:rPr>
              <a:t>全国</a:t>
            </a:r>
            <a:r>
              <a:rPr kumimoji="1" lang="ja-JP" altLang="en-US" dirty="0">
                <a:latin typeface="HGP明朝E" panose="02020900000000000000" pitchFamily="18" charset="-128"/>
                <a:ea typeface="HGP明朝E" panose="02020900000000000000" pitchFamily="18" charset="-128"/>
              </a:rPr>
              <a:t>８７万人の日本の科学者を代表する。</a:t>
            </a:r>
            <a:endParaRPr kumimoji="1" lang="en-US" altLang="ja-JP" dirty="0">
              <a:latin typeface="HGP明朝E" panose="02020900000000000000" pitchFamily="18" charset="-128"/>
              <a:ea typeface="HGP明朝E" panose="02020900000000000000" pitchFamily="18" charset="-128"/>
            </a:endParaRPr>
          </a:p>
          <a:p>
            <a:r>
              <a:rPr lang="ja-JP" altLang="en-US" dirty="0">
                <a:latin typeface="HGP明朝E" panose="02020900000000000000" pitchFamily="18" charset="-128"/>
                <a:ea typeface="HGP明朝E" panose="02020900000000000000" pitchFamily="18" charset="-128"/>
              </a:rPr>
              <a:t>目的</a:t>
            </a:r>
            <a:endParaRPr lang="en-US" altLang="ja-JP" dirty="0">
              <a:latin typeface="HGP明朝E" panose="02020900000000000000" pitchFamily="18" charset="-128"/>
              <a:ea typeface="HGP明朝E" panose="02020900000000000000" pitchFamily="18" charset="-128"/>
            </a:endParaRPr>
          </a:p>
          <a:p>
            <a:pPr lvl="1"/>
            <a:r>
              <a:rPr kumimoji="1" lang="ja-JP" altLang="en-US" dirty="0">
                <a:latin typeface="HGP明朝E" panose="02020900000000000000" pitchFamily="18" charset="-128"/>
                <a:ea typeface="HGP明朝E" panose="02020900000000000000" pitchFamily="18" charset="-128"/>
              </a:rPr>
              <a:t>科学を行政や産業、国民生活に反映、浸透させること。政策提言。</a:t>
            </a:r>
            <a:endParaRPr kumimoji="1" lang="en-US" altLang="ja-JP" dirty="0">
              <a:latin typeface="HGP明朝E" panose="02020900000000000000" pitchFamily="18" charset="-128"/>
              <a:ea typeface="HGP明朝E" panose="02020900000000000000" pitchFamily="18" charset="-128"/>
            </a:endParaRPr>
          </a:p>
          <a:p>
            <a:r>
              <a:rPr lang="ja-JP" altLang="en-US" dirty="0">
                <a:latin typeface="HGP明朝E" panose="02020900000000000000" pitchFamily="18" charset="-128"/>
                <a:ea typeface="HGP明朝E" panose="02020900000000000000" pitchFamily="18" charset="-128"/>
              </a:rPr>
              <a:t>組織、会員（日本学術会議法）</a:t>
            </a:r>
            <a:endParaRPr lang="en-US" altLang="ja-JP" dirty="0">
              <a:latin typeface="HGP明朝E" panose="02020900000000000000" pitchFamily="18" charset="-128"/>
              <a:ea typeface="HGP明朝E" panose="02020900000000000000" pitchFamily="18" charset="-128"/>
            </a:endParaRPr>
          </a:p>
          <a:p>
            <a:pPr lvl="1"/>
            <a:r>
              <a:rPr kumimoji="1" lang="ja-JP" altLang="en-US" dirty="0">
                <a:latin typeface="HGP明朝E" panose="02020900000000000000" pitchFamily="18" charset="-128"/>
                <a:ea typeface="HGP明朝E" panose="02020900000000000000" pitchFamily="18" charset="-128"/>
              </a:rPr>
              <a:t>政府から独立して職務をおこなう特別な機関</a:t>
            </a:r>
            <a:endParaRPr kumimoji="1" lang="en-US" altLang="ja-JP" dirty="0">
              <a:latin typeface="HGP明朝E" panose="02020900000000000000" pitchFamily="18" charset="-128"/>
              <a:ea typeface="HGP明朝E" panose="02020900000000000000" pitchFamily="18" charset="-128"/>
            </a:endParaRPr>
          </a:p>
          <a:p>
            <a:pPr lvl="1"/>
            <a:r>
              <a:rPr kumimoji="1" lang="ja-JP" altLang="en-US" dirty="0">
                <a:latin typeface="HGP明朝E" panose="02020900000000000000" pitchFamily="18" charset="-128"/>
                <a:ea typeface="HGP明朝E" panose="02020900000000000000" pitchFamily="18" charset="-128"/>
              </a:rPr>
              <a:t>会員については、日本学術会議からの推薦に基づいて総理が任命する。</a:t>
            </a:r>
            <a:endParaRPr kumimoji="1" lang="en-US" altLang="ja-JP" dirty="0">
              <a:latin typeface="HGP明朝E" panose="02020900000000000000" pitchFamily="18" charset="-128"/>
              <a:ea typeface="HGP明朝E" panose="02020900000000000000" pitchFamily="18" charset="-128"/>
            </a:endParaRPr>
          </a:p>
          <a:p>
            <a:pPr marL="457200" lvl="1" indent="0">
              <a:buNone/>
            </a:pPr>
            <a:r>
              <a:rPr lang="ja-JP" altLang="en-US" dirty="0">
                <a:latin typeface="HGP明朝E" panose="02020900000000000000" pitchFamily="18" charset="-128"/>
                <a:ea typeface="HGP明朝E" panose="02020900000000000000" pitchFamily="18" charset="-128"/>
              </a:rPr>
              <a:t>　</a:t>
            </a:r>
            <a:r>
              <a:rPr kumimoji="1" lang="ja-JP" altLang="en-US" dirty="0">
                <a:latin typeface="HGP明朝E" panose="02020900000000000000" pitchFamily="18" charset="-128"/>
                <a:ea typeface="HGP明朝E" panose="02020900000000000000" pitchFamily="18" charset="-128"/>
              </a:rPr>
              <a:t>特別職の国家公務員となる。</a:t>
            </a:r>
            <a:endParaRPr kumimoji="1" lang="en-US" altLang="ja-JP" dirty="0">
              <a:latin typeface="HGP明朝E" panose="02020900000000000000" pitchFamily="18" charset="-128"/>
              <a:ea typeface="HGP明朝E" panose="02020900000000000000" pitchFamily="18" charset="-128"/>
            </a:endParaRPr>
          </a:p>
          <a:p>
            <a:pPr lvl="1"/>
            <a:r>
              <a:rPr kumimoji="1" lang="ja-JP" altLang="en-US" dirty="0">
                <a:latin typeface="HGP明朝E" panose="02020900000000000000" pitchFamily="18" charset="-128"/>
                <a:ea typeface="HGP明朝E" panose="02020900000000000000" pitchFamily="18" charset="-128"/>
              </a:rPr>
              <a:t>本来の職業とは別に手当てが支給され、同会議を運営する経費として</a:t>
            </a:r>
            <a:endParaRPr kumimoji="1" lang="en-US" altLang="ja-JP" dirty="0">
              <a:latin typeface="HGP明朝E" panose="02020900000000000000" pitchFamily="18" charset="-128"/>
              <a:ea typeface="HGP明朝E" panose="02020900000000000000" pitchFamily="18" charset="-128"/>
            </a:endParaRPr>
          </a:p>
          <a:p>
            <a:pPr marL="457200" lvl="1" indent="0">
              <a:buNone/>
            </a:pPr>
            <a:r>
              <a:rPr lang="ja-JP" altLang="en-US" dirty="0">
                <a:latin typeface="HGP明朝E" panose="02020900000000000000" pitchFamily="18" charset="-128"/>
                <a:ea typeface="HGP明朝E" panose="02020900000000000000" pitchFamily="18" charset="-128"/>
              </a:rPr>
              <a:t>　</a:t>
            </a:r>
            <a:r>
              <a:rPr kumimoji="1" lang="ja-JP" altLang="en-US" dirty="0">
                <a:latin typeface="HGP明朝E" panose="02020900000000000000" pitchFamily="18" charset="-128"/>
                <a:ea typeface="HGP明朝E" panose="02020900000000000000" pitchFamily="18" charset="-128"/>
              </a:rPr>
              <a:t>毎年１０億円ほどの予算が充てられている。</a:t>
            </a:r>
          </a:p>
        </p:txBody>
      </p:sp>
    </p:spTree>
    <p:extLst>
      <p:ext uri="{BB962C8B-B14F-4D97-AF65-F5344CB8AC3E}">
        <p14:creationId xmlns:p14="http://schemas.microsoft.com/office/powerpoint/2010/main" val="2245143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GP明朝E" panose="02020900000000000000" pitchFamily="18" charset="-128"/>
              <a:ea typeface="HGP明朝E" panose="02020900000000000000" pitchFamily="18" charset="-128"/>
            </a:endParaRPr>
          </a:p>
        </p:txBody>
      </p:sp>
      <p:pic>
        <p:nvPicPr>
          <p:cNvPr id="73" name="Picture 72">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タイトル 1">
            <a:extLst>
              <a:ext uri="{FF2B5EF4-FFF2-40B4-BE49-F238E27FC236}">
                <a16:creationId xmlns:a16="http://schemas.microsoft.com/office/drawing/2014/main" id="{FE8B5109-26C1-4411-B0C5-09E58CD43446}"/>
              </a:ext>
            </a:extLst>
          </p:cNvPr>
          <p:cNvSpPr>
            <a:spLocks noGrp="1"/>
          </p:cNvSpPr>
          <p:nvPr>
            <p:ph type="title"/>
          </p:nvPr>
        </p:nvSpPr>
        <p:spPr>
          <a:xfrm>
            <a:off x="804998" y="798445"/>
            <a:ext cx="4803636" cy="1311664"/>
          </a:xfrm>
        </p:spPr>
        <p:txBody>
          <a:bodyPr vert="horz" lIns="91440" tIns="45720" rIns="91440" bIns="45720" rtlCol="0" anchor="ctr">
            <a:normAutofit/>
          </a:bodyPr>
          <a:lstStyle/>
          <a:p>
            <a:r>
              <a:rPr kumimoji="1" lang="ja-JP" altLang="en-US" sz="3700" dirty="0">
                <a:solidFill>
                  <a:srgbClr val="000000"/>
                </a:solidFill>
                <a:latin typeface="HGP明朝E" panose="02020900000000000000" pitchFamily="18" charset="-128"/>
                <a:ea typeface="HGP明朝E" panose="02020900000000000000" pitchFamily="18" charset="-128"/>
              </a:rPr>
              <a:t>村上陽一郎氏（元日本学術会議会員）</a:t>
            </a:r>
          </a:p>
        </p:txBody>
      </p:sp>
      <p:sp>
        <p:nvSpPr>
          <p:cNvPr id="4" name="コンテンツ プレースホルダー 3">
            <a:extLst>
              <a:ext uri="{FF2B5EF4-FFF2-40B4-BE49-F238E27FC236}">
                <a16:creationId xmlns:a16="http://schemas.microsoft.com/office/drawing/2014/main" id="{DF181EFA-8220-4DEF-BEA6-AE2E654F32D1}"/>
              </a:ext>
            </a:extLst>
          </p:cNvPr>
          <p:cNvSpPr>
            <a:spLocks noGrp="1"/>
          </p:cNvSpPr>
          <p:nvPr>
            <p:ph sz="half" idx="1"/>
          </p:nvPr>
        </p:nvSpPr>
        <p:spPr>
          <a:xfrm>
            <a:off x="398585" y="2272143"/>
            <a:ext cx="5697415" cy="3788830"/>
          </a:xfrm>
        </p:spPr>
        <p:txBody>
          <a:bodyPr vert="horz" lIns="91440" tIns="45720" rIns="91440" bIns="45720" rtlCol="0" anchor="ctr">
            <a:normAutofit/>
          </a:bodyPr>
          <a:lstStyle/>
          <a:p>
            <a:r>
              <a:rPr lang="en-US" altLang="ja-JP" sz="3200" dirty="0">
                <a:solidFill>
                  <a:srgbClr val="000000"/>
                </a:solidFill>
                <a:latin typeface="HGP明朝E" panose="02020900000000000000" pitchFamily="18" charset="-128"/>
                <a:ea typeface="HGP明朝E" panose="02020900000000000000" pitchFamily="18" charset="-128"/>
              </a:rPr>
              <a:t>1936</a:t>
            </a:r>
            <a:r>
              <a:rPr lang="ja-JP" altLang="en-US" sz="3200" dirty="0">
                <a:solidFill>
                  <a:srgbClr val="000000"/>
                </a:solidFill>
                <a:latin typeface="HGP明朝E" panose="02020900000000000000" pitchFamily="18" charset="-128"/>
                <a:ea typeface="HGP明朝E" panose="02020900000000000000" pitchFamily="18" charset="-128"/>
              </a:rPr>
              <a:t>年</a:t>
            </a:r>
            <a:r>
              <a:rPr lang="en-US" altLang="ja-JP" sz="3200" dirty="0">
                <a:solidFill>
                  <a:srgbClr val="000000"/>
                </a:solidFill>
                <a:latin typeface="HGP明朝E" panose="02020900000000000000" pitchFamily="18" charset="-128"/>
                <a:ea typeface="HGP明朝E" panose="02020900000000000000" pitchFamily="18" charset="-128"/>
              </a:rPr>
              <a:t>9</a:t>
            </a:r>
            <a:r>
              <a:rPr lang="ja-JP" altLang="en-US" sz="3200" dirty="0">
                <a:solidFill>
                  <a:srgbClr val="000000"/>
                </a:solidFill>
                <a:latin typeface="HGP明朝E" panose="02020900000000000000" pitchFamily="18" charset="-128"/>
                <a:ea typeface="HGP明朝E" panose="02020900000000000000" pitchFamily="18" charset="-128"/>
              </a:rPr>
              <a:t>月</a:t>
            </a:r>
            <a:r>
              <a:rPr lang="en-US" altLang="ja-JP" sz="3200" dirty="0">
                <a:solidFill>
                  <a:srgbClr val="000000"/>
                </a:solidFill>
                <a:latin typeface="HGP明朝E" panose="02020900000000000000" pitchFamily="18" charset="-128"/>
                <a:ea typeface="HGP明朝E" panose="02020900000000000000" pitchFamily="18" charset="-128"/>
              </a:rPr>
              <a:t>9</a:t>
            </a:r>
            <a:r>
              <a:rPr lang="ja-JP" altLang="en-US" sz="3200" dirty="0">
                <a:solidFill>
                  <a:srgbClr val="000000"/>
                </a:solidFill>
                <a:latin typeface="HGP明朝E" panose="02020900000000000000" pitchFamily="18" charset="-128"/>
                <a:ea typeface="HGP明朝E" panose="02020900000000000000" pitchFamily="18" charset="-128"/>
              </a:rPr>
              <a:t>日 </a:t>
            </a:r>
            <a:r>
              <a:rPr lang="en-US" altLang="ja-JP" sz="3200" dirty="0">
                <a:solidFill>
                  <a:srgbClr val="000000"/>
                </a:solidFill>
                <a:latin typeface="HGP明朝E" panose="02020900000000000000" pitchFamily="18" charset="-128"/>
                <a:ea typeface="HGP明朝E" panose="02020900000000000000" pitchFamily="18" charset="-128"/>
              </a:rPr>
              <a:t>(</a:t>
            </a:r>
            <a:r>
              <a:rPr lang="ja-JP" altLang="en-US" sz="3200" dirty="0">
                <a:solidFill>
                  <a:srgbClr val="000000"/>
                </a:solidFill>
                <a:latin typeface="HGP明朝E" panose="02020900000000000000" pitchFamily="18" charset="-128"/>
                <a:ea typeface="HGP明朝E" panose="02020900000000000000" pitchFamily="18" charset="-128"/>
              </a:rPr>
              <a:t>年齢 </a:t>
            </a:r>
            <a:r>
              <a:rPr lang="en-US" altLang="ja-JP" sz="3200" dirty="0">
                <a:solidFill>
                  <a:srgbClr val="000000"/>
                </a:solidFill>
                <a:latin typeface="HGP明朝E" panose="02020900000000000000" pitchFamily="18" charset="-128"/>
                <a:ea typeface="HGP明朝E" panose="02020900000000000000" pitchFamily="18" charset="-128"/>
              </a:rPr>
              <a:t>84</a:t>
            </a:r>
            <a:r>
              <a:rPr lang="ja-JP" altLang="en-US" sz="3200" dirty="0">
                <a:solidFill>
                  <a:srgbClr val="000000"/>
                </a:solidFill>
                <a:latin typeface="HGP明朝E" panose="02020900000000000000" pitchFamily="18" charset="-128"/>
                <a:ea typeface="HGP明朝E" panose="02020900000000000000" pitchFamily="18" charset="-128"/>
              </a:rPr>
              <a:t>歳</a:t>
            </a:r>
            <a:r>
              <a:rPr lang="en-US" altLang="ja-JP" sz="3200" dirty="0">
                <a:solidFill>
                  <a:srgbClr val="000000"/>
                </a:solidFill>
                <a:latin typeface="HGP明朝E" panose="02020900000000000000" pitchFamily="18" charset="-128"/>
                <a:ea typeface="HGP明朝E" panose="02020900000000000000" pitchFamily="18" charset="-128"/>
              </a:rPr>
              <a:t>)</a:t>
            </a:r>
          </a:p>
          <a:p>
            <a:r>
              <a:rPr lang="ja-JP" altLang="en-US" sz="3200" dirty="0">
                <a:solidFill>
                  <a:srgbClr val="000000"/>
                </a:solidFill>
                <a:latin typeface="HGP明朝E" panose="02020900000000000000" pitchFamily="18" charset="-128"/>
                <a:ea typeface="HGP明朝E" panose="02020900000000000000" pitchFamily="18" charset="-128"/>
              </a:rPr>
              <a:t>日本の科学史家・科学哲学者、東京大学・国際基督教大学名誉教授、豊田工業大学次世代文明センター長。</a:t>
            </a:r>
            <a:endParaRPr lang="en-US" altLang="ja-JP" sz="3200" dirty="0">
              <a:solidFill>
                <a:srgbClr val="000000"/>
              </a:solidFill>
              <a:latin typeface="HGP明朝E" panose="02020900000000000000" pitchFamily="18" charset="-128"/>
              <a:ea typeface="HGP明朝E" panose="02020900000000000000" pitchFamily="18" charset="-128"/>
            </a:endParaRPr>
          </a:p>
        </p:txBody>
      </p:sp>
      <p:sp>
        <p:nvSpPr>
          <p:cNvPr id="75"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HGP明朝E" panose="02020900000000000000" pitchFamily="18" charset="-128"/>
              <a:ea typeface="HGP明朝E" panose="02020900000000000000" pitchFamily="18" charset="-128"/>
            </a:endParaRPr>
          </a:p>
        </p:txBody>
      </p:sp>
      <p:pic>
        <p:nvPicPr>
          <p:cNvPr id="1026" name="Picture 2" descr="村上陽一郎本人が登場】8月7日（金曜）18:00開始『ポストコロナ時代に私たちが身につけなければならない考え方とは何か』  新教養主義宣言・トークイベント（vol.5） - WirelessWire News（ワイヤレスワイヤーニュース）">
            <a:extLst>
              <a:ext uri="{FF2B5EF4-FFF2-40B4-BE49-F238E27FC236}">
                <a16:creationId xmlns:a16="http://schemas.microsoft.com/office/drawing/2014/main" id="{4BB8AE9E-C090-494E-A32D-0E302BAA7278}"/>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2367" r="29700" b="-1"/>
          <a:stretch/>
        </p:blipFill>
        <p:spPr bwMode="auto">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823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0F625BBE-2166-41D8-837C-50A6A565C521}"/>
              </a:ext>
            </a:extLst>
          </p:cNvPr>
          <p:cNvSpPr>
            <a:spLocks noGrp="1"/>
          </p:cNvSpPr>
          <p:nvPr>
            <p:ph idx="1"/>
          </p:nvPr>
        </p:nvSpPr>
        <p:spPr>
          <a:xfrm>
            <a:off x="838200" y="703934"/>
            <a:ext cx="10515600" cy="5450132"/>
          </a:xfrm>
        </p:spPr>
        <p:txBody>
          <a:bodyPr>
            <a:normAutofit/>
          </a:bodyPr>
          <a:lstStyle/>
          <a:p>
            <a:r>
              <a:rPr lang="ja-JP" altLang="en-US" sz="3200" dirty="0">
                <a:latin typeface="HGP明朝E" panose="02020900000000000000" pitchFamily="18" charset="-128"/>
                <a:ea typeface="HGP明朝E" panose="02020900000000000000" pitchFamily="18" charset="-128"/>
              </a:rPr>
              <a:t>糾弾する新聞輿論など：出発点から「学問の自由の侵害」ととらえて批判。客観的に見ればこの主張は全く的外れ。</a:t>
            </a:r>
            <a:endParaRPr lang="en-US" altLang="ja-JP" sz="3200" dirty="0">
              <a:latin typeface="HGP明朝E" panose="02020900000000000000" pitchFamily="18" charset="-128"/>
              <a:ea typeface="HGP明朝E" panose="02020900000000000000" pitchFamily="18" charset="-128"/>
            </a:endParaRPr>
          </a:p>
          <a:p>
            <a:r>
              <a:rPr lang="ja-JP" altLang="en-US" sz="3200" dirty="0">
                <a:latin typeface="HGP明朝E" panose="02020900000000000000" pitchFamily="18" charset="-128"/>
                <a:ea typeface="HGP明朝E" panose="02020900000000000000" pitchFamily="18" charset="-128"/>
              </a:rPr>
              <a:t>今回の件で、自分の学問の自由を奪われた人は、一人もいない。しいて言えば、任命をみおくられた方の中で、学術会議会員の資格が欲しかった方は、希望の就職の機会を奪われたことになる</a:t>
            </a:r>
            <a:endParaRPr lang="en-US" altLang="ja-JP" sz="3200" dirty="0">
              <a:latin typeface="HGP明朝E" panose="02020900000000000000" pitchFamily="18" charset="-128"/>
              <a:ea typeface="HGP明朝E" panose="02020900000000000000" pitchFamily="18" charset="-128"/>
            </a:endParaRPr>
          </a:p>
          <a:p>
            <a:endParaRPr lang="ja-JP" altLang="en-US" sz="3200" dirty="0">
              <a:latin typeface="HGP明朝E" panose="02020900000000000000" pitchFamily="18" charset="-128"/>
              <a:ea typeface="HGP明朝E" panose="02020900000000000000" pitchFamily="18" charset="-128"/>
            </a:endParaRPr>
          </a:p>
          <a:p>
            <a:r>
              <a:rPr lang="ja-JP" altLang="en-US" sz="3200" dirty="0">
                <a:latin typeface="HGP明朝E" panose="02020900000000000000" pitchFamily="18" charset="-128"/>
                <a:ea typeface="HGP明朝E" panose="02020900000000000000" pitchFamily="18" charset="-128"/>
              </a:rPr>
              <a:t>それは就職の際には、常に起こりうること</a:t>
            </a:r>
          </a:p>
          <a:p>
            <a:r>
              <a:rPr lang="ja-JP" altLang="en-US" sz="3200" dirty="0">
                <a:latin typeface="HGP明朝E" panose="02020900000000000000" pitchFamily="18" charset="-128"/>
                <a:ea typeface="HGP明朝E" panose="02020900000000000000" pitchFamily="18" charset="-128"/>
              </a:rPr>
              <a:t>採用されなかった人に、その理由を細々と論って説明する義務は、選考側には通常ないはず。</a:t>
            </a:r>
          </a:p>
          <a:p>
            <a:endParaRPr lang="ja-JP" altLang="en-US" sz="3200" dirty="0">
              <a:latin typeface="HGP明朝E" panose="02020900000000000000" pitchFamily="18" charset="-128"/>
              <a:ea typeface="HGP明朝E" panose="02020900000000000000" pitchFamily="18" charset="-128"/>
            </a:endParaRPr>
          </a:p>
          <a:p>
            <a:endParaRPr lang="ja-JP" altLang="en-US" sz="32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721334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7BF813-1960-43C5-9CF5-00E1C3D9360A}"/>
              </a:ext>
            </a:extLst>
          </p:cNvPr>
          <p:cNvSpPr>
            <a:spLocks noGrp="1"/>
          </p:cNvSpPr>
          <p:nvPr>
            <p:ph type="title"/>
          </p:nvPr>
        </p:nvSpPr>
        <p:spPr>
          <a:xfrm>
            <a:off x="838200" y="365125"/>
            <a:ext cx="10515600" cy="975621"/>
          </a:xfrm>
        </p:spPr>
        <p:txBody>
          <a:bodyPr>
            <a:normAutofit/>
          </a:bodyPr>
          <a:lstStyle/>
          <a:p>
            <a:r>
              <a:rPr kumimoji="1" lang="ja-JP" altLang="en-US" sz="4800" dirty="0">
                <a:latin typeface="HGP明朝E" panose="02020900000000000000" pitchFamily="18" charset="-128"/>
                <a:ea typeface="HGP明朝E" panose="02020900000000000000" pitchFamily="18" charset="-128"/>
              </a:rPr>
              <a:t>背景</a:t>
            </a:r>
          </a:p>
        </p:txBody>
      </p:sp>
      <p:sp>
        <p:nvSpPr>
          <p:cNvPr id="3" name="コンテンツ プレースホルダー 2">
            <a:extLst>
              <a:ext uri="{FF2B5EF4-FFF2-40B4-BE49-F238E27FC236}">
                <a16:creationId xmlns:a16="http://schemas.microsoft.com/office/drawing/2014/main" id="{2D565F84-C0FC-4546-A07D-323AC46D88F8}"/>
              </a:ext>
            </a:extLst>
          </p:cNvPr>
          <p:cNvSpPr>
            <a:spLocks noGrp="1"/>
          </p:cNvSpPr>
          <p:nvPr>
            <p:ph idx="1"/>
          </p:nvPr>
        </p:nvSpPr>
        <p:spPr>
          <a:xfrm>
            <a:off x="838200" y="1295868"/>
            <a:ext cx="10515600" cy="5327670"/>
          </a:xfrm>
        </p:spPr>
        <p:txBody>
          <a:bodyPr>
            <a:normAutofit lnSpcReduction="10000"/>
          </a:bodyPr>
          <a:lstStyle/>
          <a:p>
            <a:pPr marL="0" marR="0">
              <a:spcBef>
                <a:spcPts val="0"/>
              </a:spcBef>
              <a:spcAft>
                <a:spcPts val="0"/>
              </a:spcAft>
            </a:pPr>
            <a:r>
              <a:rPr lang="ja-JP" altLang="ja-JP" dirty="0">
                <a:effectLst/>
                <a:latin typeface="HGP明朝E" panose="02020900000000000000" pitchFamily="18" charset="-128"/>
                <a:ea typeface="HGP明朝E" panose="02020900000000000000" pitchFamily="18" charset="-128"/>
              </a:rPr>
              <a:t>戦後、総理府の管轄で発足</a:t>
            </a:r>
            <a:r>
              <a:rPr lang="ja-JP" altLang="en-US" dirty="0">
                <a:effectLst/>
                <a:latin typeface="HGP明朝E" panose="02020900000000000000" pitchFamily="18" charset="-128"/>
                <a:ea typeface="HGP明朝E" panose="02020900000000000000" pitchFamily="18" charset="-128"/>
              </a:rPr>
              <a:t>。</a:t>
            </a:r>
            <a:r>
              <a:rPr lang="ja-JP" altLang="ja-JP" dirty="0">
                <a:effectLst/>
                <a:latin typeface="HGP明朝E" panose="02020900000000000000" pitchFamily="18" charset="-128"/>
                <a:ea typeface="HGP明朝E" panose="02020900000000000000" pitchFamily="18" charset="-128"/>
              </a:rPr>
              <a:t>総理府の管轄力は弱く、１０期以上、３０</a:t>
            </a:r>
            <a:endParaRPr lang="en-US" altLang="ja-JP" dirty="0">
              <a:effectLst/>
              <a:latin typeface="HGP明朝E" panose="02020900000000000000" pitchFamily="18" charset="-128"/>
              <a:ea typeface="HGP明朝E" panose="02020900000000000000" pitchFamily="18" charset="-128"/>
            </a:endParaRPr>
          </a:p>
          <a:p>
            <a:pPr marL="0" marR="0" indent="0">
              <a:spcBef>
                <a:spcPts val="0"/>
              </a:spcBef>
              <a:spcAft>
                <a:spcPts val="0"/>
              </a:spcAft>
              <a:buNone/>
            </a:pPr>
            <a:r>
              <a:rPr lang="ja-JP" altLang="en-US" dirty="0">
                <a:latin typeface="HGP明朝E" panose="02020900000000000000" pitchFamily="18" charset="-128"/>
                <a:ea typeface="HGP明朝E" panose="02020900000000000000" pitchFamily="18" charset="-128"/>
              </a:rPr>
              <a:t>　</a:t>
            </a:r>
            <a:r>
              <a:rPr lang="ja-JP" altLang="ja-JP" dirty="0">
                <a:effectLst/>
                <a:latin typeface="HGP明朝E" panose="02020900000000000000" pitchFamily="18" charset="-128"/>
                <a:ea typeface="HGP明朝E" panose="02020900000000000000" pitchFamily="18" charset="-128"/>
              </a:rPr>
              <a:t>年以上も連続して務めた</a:t>
            </a:r>
            <a:r>
              <a:rPr lang="en-US" altLang="ja-JP" dirty="0">
                <a:effectLst/>
                <a:latin typeface="HGP明朝E" panose="02020900000000000000" pitchFamily="18" charset="-128"/>
                <a:ea typeface="HGP明朝E" panose="02020900000000000000" pitchFamily="18" charset="-128"/>
              </a:rPr>
              <a:t>F</a:t>
            </a:r>
            <a:r>
              <a:rPr lang="ja-JP" altLang="ja-JP" dirty="0">
                <a:effectLst/>
                <a:latin typeface="HGP明朝E" panose="02020900000000000000" pitchFamily="18" charset="-128"/>
                <a:ea typeface="HGP明朝E" panose="02020900000000000000" pitchFamily="18" charset="-128"/>
              </a:rPr>
              <a:t>氏を中心に、ある政党</a:t>
            </a:r>
            <a:r>
              <a:rPr lang="ja-JP" altLang="en-US" dirty="0">
                <a:effectLst/>
                <a:highlight>
                  <a:srgbClr val="FFFF00"/>
                </a:highlight>
                <a:latin typeface="HGP明朝E" panose="02020900000000000000" pitchFamily="18" charset="-128"/>
                <a:ea typeface="HGP明朝E" panose="02020900000000000000" pitchFamily="18" charset="-128"/>
              </a:rPr>
              <a:t>（共産党）</a:t>
            </a:r>
            <a:r>
              <a:rPr lang="ja-JP" altLang="ja-JP" dirty="0">
                <a:effectLst/>
                <a:latin typeface="HGP明朝E" panose="02020900000000000000" pitchFamily="18" charset="-128"/>
                <a:ea typeface="HGP明朝E" panose="02020900000000000000" pitchFamily="18" charset="-128"/>
              </a:rPr>
              <a:t>に支配さ</a:t>
            </a:r>
            <a:endParaRPr lang="en-US" altLang="ja-JP" dirty="0">
              <a:effectLst/>
              <a:latin typeface="HGP明朝E" panose="02020900000000000000" pitchFamily="18" charset="-128"/>
              <a:ea typeface="HGP明朝E" panose="02020900000000000000" pitchFamily="18" charset="-128"/>
            </a:endParaRPr>
          </a:p>
          <a:p>
            <a:pPr marL="0" marR="0" indent="0">
              <a:spcBef>
                <a:spcPts val="0"/>
              </a:spcBef>
              <a:spcAft>
                <a:spcPts val="0"/>
              </a:spcAft>
              <a:buNone/>
            </a:pPr>
            <a:r>
              <a:rPr lang="ja-JP" altLang="en-US" dirty="0">
                <a:latin typeface="HGP明朝E" panose="02020900000000000000" pitchFamily="18" charset="-128"/>
                <a:ea typeface="HGP明朝E" panose="02020900000000000000" pitchFamily="18" charset="-128"/>
              </a:rPr>
              <a:t>　</a:t>
            </a:r>
            <a:r>
              <a:rPr lang="ja-JP" altLang="ja-JP" dirty="0">
                <a:effectLst/>
                <a:latin typeface="HGP明朝E" panose="02020900000000000000" pitchFamily="18" charset="-128"/>
                <a:ea typeface="HGP明朝E" panose="02020900000000000000" pitchFamily="18" charset="-128"/>
              </a:rPr>
              <a:t>れた状況が続いた</a:t>
            </a:r>
            <a:r>
              <a:rPr lang="ja-JP" altLang="en-US" dirty="0">
                <a:effectLst/>
                <a:latin typeface="HGP明朝E" panose="02020900000000000000" pitchFamily="18" charset="-128"/>
                <a:ea typeface="HGP明朝E" panose="02020900000000000000" pitchFamily="18" charset="-128"/>
              </a:rPr>
              <a:t>。</a:t>
            </a:r>
            <a:endParaRPr lang="en-US" altLang="ja-JP" dirty="0">
              <a:effectLst/>
              <a:latin typeface="HGP明朝E" panose="02020900000000000000" pitchFamily="18" charset="-128"/>
              <a:ea typeface="HGP明朝E" panose="02020900000000000000" pitchFamily="18" charset="-128"/>
            </a:endParaRPr>
          </a:p>
          <a:p>
            <a:pPr marL="0" marR="0">
              <a:spcBef>
                <a:spcPts val="0"/>
              </a:spcBef>
              <a:spcAft>
                <a:spcPts val="0"/>
              </a:spcAft>
            </a:pPr>
            <a:endParaRPr lang="ja-JP" altLang="ja-JP" dirty="0">
              <a:effectLst/>
              <a:latin typeface="HGP明朝E" panose="02020900000000000000" pitchFamily="18" charset="-128"/>
              <a:ea typeface="HGP明朝E" panose="02020900000000000000" pitchFamily="18" charset="-128"/>
            </a:endParaRPr>
          </a:p>
          <a:p>
            <a:pPr marL="0" marR="0">
              <a:spcBef>
                <a:spcPts val="0"/>
              </a:spcBef>
              <a:spcAft>
                <a:spcPts val="0"/>
              </a:spcAft>
            </a:pPr>
            <a:r>
              <a:rPr lang="ja-JP" altLang="ja-JP" dirty="0">
                <a:effectLst/>
                <a:latin typeface="HGP明朝E" panose="02020900000000000000" pitchFamily="18" charset="-128"/>
                <a:ea typeface="HGP明朝E" panose="02020900000000000000" pitchFamily="18" charset="-128"/>
              </a:rPr>
              <a:t>見かねた</a:t>
            </a:r>
            <a:r>
              <a:rPr lang="ja-JP" altLang="ja-JP" dirty="0">
                <a:solidFill>
                  <a:srgbClr val="FF0000"/>
                </a:solidFill>
                <a:effectLst/>
                <a:latin typeface="HGP明朝E" panose="02020900000000000000" pitchFamily="18" charset="-128"/>
                <a:ea typeface="HGP明朝E" panose="02020900000000000000" pitchFamily="18" charset="-128"/>
              </a:rPr>
              <a:t>政府が改革に乗り出</a:t>
            </a:r>
            <a:r>
              <a:rPr lang="ja-JP" altLang="en-US" dirty="0">
                <a:solidFill>
                  <a:srgbClr val="FF0000"/>
                </a:solidFill>
                <a:effectLst/>
                <a:latin typeface="HGP明朝E" panose="02020900000000000000" pitchFamily="18" charset="-128"/>
                <a:ea typeface="HGP明朝E" panose="02020900000000000000" pitchFamily="18" charset="-128"/>
              </a:rPr>
              <a:t>す</a:t>
            </a:r>
            <a:r>
              <a:rPr lang="ja-JP" altLang="en-US" dirty="0">
                <a:effectLst/>
                <a:latin typeface="HGP明朝E" panose="02020900000000000000" pitchFamily="18" charset="-128"/>
                <a:ea typeface="HGP明朝E" panose="02020900000000000000" pitchFamily="18" charset="-128"/>
              </a:rPr>
              <a:t>。</a:t>
            </a:r>
            <a:endParaRPr lang="en-US" altLang="ja-JP" dirty="0">
              <a:effectLst/>
              <a:latin typeface="HGP明朝E" panose="02020900000000000000" pitchFamily="18" charset="-128"/>
              <a:ea typeface="HGP明朝E" panose="02020900000000000000" pitchFamily="18" charset="-128"/>
            </a:endParaRPr>
          </a:p>
          <a:p>
            <a:pPr marL="0" marR="0">
              <a:spcBef>
                <a:spcPts val="0"/>
              </a:spcBef>
              <a:spcAft>
                <a:spcPts val="0"/>
              </a:spcAft>
            </a:pPr>
            <a:r>
              <a:rPr lang="ja-JP" altLang="ja-JP" dirty="0">
                <a:effectLst/>
                <a:latin typeface="HGP明朝E" panose="02020900000000000000" pitchFamily="18" charset="-128"/>
                <a:ea typeface="HGP明朝E" panose="02020900000000000000" pitchFamily="18" charset="-128"/>
              </a:rPr>
              <a:t>１９８４年に会員選出は学会推薦とすることが</a:t>
            </a:r>
            <a:r>
              <a:rPr lang="ja-JP" altLang="en-US" dirty="0">
                <a:effectLst/>
                <a:latin typeface="HGP明朝E" panose="02020900000000000000" pitchFamily="18" charset="-128"/>
                <a:ea typeface="HGP明朝E" panose="02020900000000000000" pitchFamily="18" charset="-128"/>
              </a:rPr>
              <a:t>決定。</a:t>
            </a:r>
            <a:endParaRPr lang="en-US" altLang="ja-JP" dirty="0">
              <a:effectLst/>
              <a:latin typeface="HGP明朝E" panose="02020900000000000000" pitchFamily="18" charset="-128"/>
              <a:ea typeface="HGP明朝E" panose="02020900000000000000" pitchFamily="18" charset="-128"/>
            </a:endParaRPr>
          </a:p>
          <a:p>
            <a:pPr marL="0" marR="0">
              <a:spcBef>
                <a:spcPts val="0"/>
              </a:spcBef>
              <a:spcAft>
                <a:spcPts val="0"/>
              </a:spcAft>
            </a:pPr>
            <a:r>
              <a:rPr lang="ja-JP" altLang="ja-JP" dirty="0">
                <a:effectLst/>
                <a:latin typeface="HGP明朝E" panose="02020900000000000000" pitchFamily="18" charset="-128"/>
                <a:ea typeface="HGP明朝E" panose="02020900000000000000" pitchFamily="18" charset="-128"/>
              </a:rPr>
              <a:t>２００１年には総務省の特別機関の性格を明確に</a:t>
            </a:r>
            <a:r>
              <a:rPr lang="ja-JP" altLang="en-US" dirty="0">
                <a:effectLst/>
                <a:latin typeface="HGP明朝E" panose="02020900000000000000" pitchFamily="18" charset="-128"/>
                <a:ea typeface="HGP明朝E" panose="02020900000000000000" pitchFamily="18" charset="-128"/>
              </a:rPr>
              <a:t>。</a:t>
            </a:r>
            <a:endParaRPr lang="en-US" altLang="ja-JP" dirty="0">
              <a:effectLst/>
              <a:latin typeface="HGP明朝E" panose="02020900000000000000" pitchFamily="18" charset="-128"/>
              <a:ea typeface="HGP明朝E" panose="02020900000000000000" pitchFamily="18" charset="-128"/>
            </a:endParaRPr>
          </a:p>
          <a:p>
            <a:pPr marL="0" marR="0">
              <a:spcBef>
                <a:spcPts val="0"/>
              </a:spcBef>
              <a:spcAft>
                <a:spcPts val="0"/>
              </a:spcAft>
            </a:pPr>
            <a:r>
              <a:rPr lang="ja-JP" altLang="ja-JP" dirty="0">
                <a:effectLst/>
                <a:latin typeface="HGP明朝E" panose="02020900000000000000" pitchFamily="18" charset="-128"/>
                <a:ea typeface="HGP明朝E" panose="02020900000000000000" pitchFamily="18" charset="-128"/>
              </a:rPr>
              <a:t>２００５年には、内閣府の勢力拡大とともに、総理直轄、実際には内閣</a:t>
            </a:r>
            <a:endParaRPr lang="en-US" altLang="ja-JP" dirty="0">
              <a:effectLst/>
              <a:latin typeface="HGP明朝E" panose="02020900000000000000" pitchFamily="18" charset="-128"/>
              <a:ea typeface="HGP明朝E" panose="02020900000000000000" pitchFamily="18" charset="-128"/>
            </a:endParaRPr>
          </a:p>
          <a:p>
            <a:pPr marL="0" marR="0" indent="0">
              <a:spcBef>
                <a:spcPts val="0"/>
              </a:spcBef>
              <a:spcAft>
                <a:spcPts val="0"/>
              </a:spcAft>
              <a:buNone/>
            </a:pPr>
            <a:r>
              <a:rPr lang="ja-JP" altLang="en-US" dirty="0">
                <a:effectLst/>
                <a:latin typeface="HGP明朝E" panose="02020900000000000000" pitchFamily="18" charset="-128"/>
                <a:ea typeface="HGP明朝E" panose="02020900000000000000" pitchFamily="18" charset="-128"/>
              </a:rPr>
              <a:t>　</a:t>
            </a:r>
            <a:r>
              <a:rPr lang="ja-JP" altLang="ja-JP" dirty="0">
                <a:effectLst/>
                <a:latin typeface="HGP明朝E" panose="02020900000000000000" pitchFamily="18" charset="-128"/>
                <a:ea typeface="HGP明朝E" panose="02020900000000000000" pitchFamily="18" charset="-128"/>
              </a:rPr>
              <a:t>府管轄の特別機関という形で、日本学術会議は完全に国立機関の</a:t>
            </a:r>
            <a:endParaRPr lang="en-US" altLang="ja-JP" dirty="0">
              <a:effectLst/>
              <a:latin typeface="HGP明朝E" panose="02020900000000000000" pitchFamily="18" charset="-128"/>
              <a:ea typeface="HGP明朝E" panose="02020900000000000000" pitchFamily="18" charset="-128"/>
            </a:endParaRPr>
          </a:p>
          <a:p>
            <a:pPr marL="0" marR="0" indent="0">
              <a:spcBef>
                <a:spcPts val="0"/>
              </a:spcBef>
              <a:spcAft>
                <a:spcPts val="0"/>
              </a:spcAft>
              <a:buNone/>
            </a:pPr>
            <a:r>
              <a:rPr lang="ja-JP" altLang="en-US" dirty="0">
                <a:latin typeface="HGP明朝E" panose="02020900000000000000" pitchFamily="18" charset="-128"/>
                <a:ea typeface="HGP明朝E" panose="02020900000000000000" pitchFamily="18" charset="-128"/>
              </a:rPr>
              <a:t>　</a:t>
            </a:r>
            <a:r>
              <a:rPr lang="ja-JP" altLang="ja-JP" dirty="0">
                <a:effectLst/>
                <a:latin typeface="HGP明朝E" panose="02020900000000000000" pitchFamily="18" charset="-128"/>
                <a:ea typeface="HGP明朝E" panose="02020900000000000000" pitchFamily="18" charset="-128"/>
              </a:rPr>
              <a:t>一つに</a:t>
            </a:r>
            <a:r>
              <a:rPr lang="ja-JP" altLang="en-US" dirty="0">
                <a:latin typeface="HGP明朝E" panose="02020900000000000000" pitchFamily="18" charset="-128"/>
                <a:ea typeface="HGP明朝E" panose="02020900000000000000" pitchFamily="18" charset="-128"/>
              </a:rPr>
              <a:t>。</a:t>
            </a:r>
            <a:endParaRPr lang="en-US" altLang="ja-JP" dirty="0">
              <a:latin typeface="HGP明朝E" panose="02020900000000000000" pitchFamily="18" charset="-128"/>
              <a:ea typeface="HGP明朝E" panose="02020900000000000000" pitchFamily="18" charset="-128"/>
            </a:endParaRPr>
          </a:p>
          <a:p>
            <a:pPr marL="0" marR="0">
              <a:spcBef>
                <a:spcPts val="0"/>
              </a:spcBef>
              <a:spcAft>
                <a:spcPts val="0"/>
              </a:spcAft>
            </a:pPr>
            <a:endParaRPr lang="en-US" altLang="ja-JP" dirty="0">
              <a:effectLst/>
              <a:latin typeface="HGP明朝E" panose="02020900000000000000" pitchFamily="18" charset="-128"/>
              <a:ea typeface="HGP明朝E" panose="02020900000000000000" pitchFamily="18" charset="-128"/>
            </a:endParaRPr>
          </a:p>
          <a:p>
            <a:pPr marL="0" marR="0">
              <a:spcBef>
                <a:spcPts val="0"/>
              </a:spcBef>
              <a:spcAft>
                <a:spcPts val="0"/>
              </a:spcAft>
            </a:pPr>
            <a:r>
              <a:rPr lang="ja-JP" altLang="ja-JP" dirty="0">
                <a:effectLst/>
                <a:latin typeface="HGP明朝E" panose="02020900000000000000" pitchFamily="18" charset="-128"/>
                <a:ea typeface="HGP明朝E" panose="02020900000000000000" pitchFamily="18" charset="-128"/>
              </a:rPr>
              <a:t>その結果</a:t>
            </a:r>
            <a:r>
              <a:rPr lang="ja-JP" altLang="en-US" dirty="0">
                <a:latin typeface="HGP明朝E" panose="02020900000000000000" pitchFamily="18" charset="-128"/>
                <a:ea typeface="HGP明朝E" panose="02020900000000000000" pitchFamily="18" charset="-128"/>
              </a:rPr>
              <a:t>、</a:t>
            </a:r>
            <a:r>
              <a:rPr lang="ja-JP" altLang="ja-JP" dirty="0">
                <a:effectLst/>
                <a:latin typeface="HGP明朝E" panose="02020900000000000000" pitchFamily="18" charset="-128"/>
                <a:ea typeface="HGP明朝E" panose="02020900000000000000" pitchFamily="18" charset="-128"/>
              </a:rPr>
              <a:t>今回、菅首相が主張する、日本学術会議は国立の機関と</a:t>
            </a:r>
            <a:endParaRPr lang="en-US" altLang="ja-JP" dirty="0">
              <a:effectLst/>
              <a:latin typeface="HGP明朝E" panose="02020900000000000000" pitchFamily="18" charset="-128"/>
              <a:ea typeface="HGP明朝E" panose="02020900000000000000" pitchFamily="18" charset="-128"/>
            </a:endParaRPr>
          </a:p>
          <a:p>
            <a:pPr marL="0" marR="0" indent="0">
              <a:spcBef>
                <a:spcPts val="0"/>
              </a:spcBef>
              <a:spcAft>
                <a:spcPts val="0"/>
              </a:spcAft>
              <a:buNone/>
            </a:pPr>
            <a:r>
              <a:rPr lang="ja-JP" altLang="en-US" dirty="0">
                <a:latin typeface="HGP明朝E" panose="02020900000000000000" pitchFamily="18" charset="-128"/>
                <a:ea typeface="HGP明朝E" panose="02020900000000000000" pitchFamily="18" charset="-128"/>
              </a:rPr>
              <a:t>　</a:t>
            </a:r>
            <a:r>
              <a:rPr lang="ja-JP" altLang="ja-JP" dirty="0">
                <a:effectLst/>
                <a:latin typeface="HGP明朝E" panose="02020900000000000000" pitchFamily="18" charset="-128"/>
                <a:ea typeface="HGP明朝E" panose="02020900000000000000" pitchFamily="18" charset="-128"/>
              </a:rPr>
              <a:t>して、首相・内閣府の管轄下にあること、その会員は（特別）公務員と</a:t>
            </a:r>
            <a:endParaRPr lang="en-US" altLang="ja-JP" dirty="0">
              <a:effectLst/>
              <a:latin typeface="HGP明朝E" panose="02020900000000000000" pitchFamily="18" charset="-128"/>
              <a:ea typeface="HGP明朝E" panose="02020900000000000000" pitchFamily="18" charset="-128"/>
            </a:endParaRPr>
          </a:p>
          <a:p>
            <a:pPr marL="0" marR="0" indent="0">
              <a:spcBef>
                <a:spcPts val="0"/>
              </a:spcBef>
              <a:spcAft>
                <a:spcPts val="0"/>
              </a:spcAft>
              <a:buNone/>
            </a:pPr>
            <a:r>
              <a:rPr lang="ja-JP" altLang="en-US" dirty="0">
                <a:latin typeface="HGP明朝E" panose="02020900000000000000" pitchFamily="18" charset="-128"/>
                <a:ea typeface="HGP明朝E" panose="02020900000000000000" pitchFamily="18" charset="-128"/>
              </a:rPr>
              <a:t>　</a:t>
            </a:r>
            <a:r>
              <a:rPr lang="ja-JP" altLang="ja-JP" dirty="0">
                <a:effectLst/>
                <a:latin typeface="HGP明朝E" panose="02020900000000000000" pitchFamily="18" charset="-128"/>
                <a:ea typeface="HGP明朝E" panose="02020900000000000000" pitchFamily="18" charset="-128"/>
              </a:rPr>
              <a:t>しての立場にあること、その任命の権限は内閣・首相にあること、と</a:t>
            </a:r>
            <a:endParaRPr lang="en-US" altLang="ja-JP" dirty="0">
              <a:effectLst/>
              <a:latin typeface="HGP明朝E" panose="02020900000000000000" pitchFamily="18" charset="-128"/>
              <a:ea typeface="HGP明朝E" panose="02020900000000000000" pitchFamily="18" charset="-128"/>
            </a:endParaRPr>
          </a:p>
          <a:p>
            <a:pPr marL="0" marR="0" indent="0">
              <a:spcBef>
                <a:spcPts val="0"/>
              </a:spcBef>
              <a:spcAft>
                <a:spcPts val="0"/>
              </a:spcAft>
              <a:buNone/>
            </a:pPr>
            <a:r>
              <a:rPr lang="ja-JP" altLang="en-US" dirty="0">
                <a:latin typeface="HGP明朝E" panose="02020900000000000000" pitchFamily="18" charset="-128"/>
                <a:ea typeface="HGP明朝E" panose="02020900000000000000" pitchFamily="18" charset="-128"/>
              </a:rPr>
              <a:t>　</a:t>
            </a:r>
            <a:r>
              <a:rPr lang="ja-JP" altLang="ja-JP" dirty="0">
                <a:effectLst/>
                <a:latin typeface="HGP明朝E" panose="02020900000000000000" pitchFamily="18" charset="-128"/>
                <a:ea typeface="HGP明朝E" panose="02020900000000000000" pitchFamily="18" charset="-128"/>
              </a:rPr>
              <a:t>いった内容は現行の規定に従えば、まず疑問の余地がないところ</a:t>
            </a:r>
          </a:p>
          <a:p>
            <a:endParaRPr kumimoji="1" lang="ja-JP" altLang="en-US" sz="40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157484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F28AE9-3627-424A-B782-76631F5DAE63}"/>
              </a:ext>
            </a:extLst>
          </p:cNvPr>
          <p:cNvSpPr>
            <a:spLocks noGrp="1"/>
          </p:cNvSpPr>
          <p:nvPr>
            <p:ph type="title"/>
          </p:nvPr>
        </p:nvSpPr>
        <p:spPr/>
        <p:txBody>
          <a:bodyPr/>
          <a:lstStyle/>
          <a:p>
            <a:r>
              <a:rPr lang="ja-JP" altLang="en-US" dirty="0">
                <a:latin typeface="HGP明朝E" panose="02020900000000000000" pitchFamily="18" charset="-128"/>
                <a:ea typeface="HGP明朝E" panose="02020900000000000000" pitchFamily="18" charset="-128"/>
              </a:rPr>
              <a:t>奇怪な動き。安全保障に関する研究の廃止</a:t>
            </a:r>
            <a:endParaRPr kumimoji="1" lang="ja-JP" altLang="en-US" dirty="0">
              <a:latin typeface="HGP明朝E" panose="02020900000000000000" pitchFamily="18" charset="-128"/>
              <a:ea typeface="HGP明朝E" panose="02020900000000000000" pitchFamily="18" charset="-128"/>
            </a:endParaRPr>
          </a:p>
        </p:txBody>
      </p:sp>
      <p:sp>
        <p:nvSpPr>
          <p:cNvPr id="3" name="コンテンツ プレースホルダー 2">
            <a:extLst>
              <a:ext uri="{FF2B5EF4-FFF2-40B4-BE49-F238E27FC236}">
                <a16:creationId xmlns:a16="http://schemas.microsoft.com/office/drawing/2014/main" id="{0078A884-F039-4AD0-87EA-8827CBD099D2}"/>
              </a:ext>
            </a:extLst>
          </p:cNvPr>
          <p:cNvSpPr>
            <a:spLocks noGrp="1"/>
          </p:cNvSpPr>
          <p:nvPr>
            <p:ph idx="1"/>
          </p:nvPr>
        </p:nvSpPr>
        <p:spPr>
          <a:xfrm>
            <a:off x="838200" y="1690688"/>
            <a:ext cx="10515600" cy="4921127"/>
          </a:xfrm>
        </p:spPr>
        <p:txBody>
          <a:bodyPr>
            <a:normAutofit/>
          </a:bodyPr>
          <a:lstStyle/>
          <a:p>
            <a:r>
              <a:rPr kumimoji="1" lang="ja-JP" altLang="en-US" dirty="0">
                <a:latin typeface="HGP明朝E" panose="02020900000000000000" pitchFamily="18" charset="-128"/>
                <a:ea typeface="HGP明朝E" panose="02020900000000000000" pitchFamily="18" charset="-128"/>
              </a:rPr>
              <a:t>１９５０年に軍事関連の科学研究には一切かかわらないという声明を発表</a:t>
            </a:r>
          </a:p>
          <a:p>
            <a:r>
              <a:rPr kumimoji="1" lang="ja-JP" altLang="en-US" dirty="0">
                <a:latin typeface="HGP明朝E" panose="02020900000000000000" pitchFamily="18" charset="-128"/>
                <a:ea typeface="HGP明朝E" panose="02020900000000000000" pitchFamily="18" charset="-128"/>
              </a:rPr>
              <a:t>１９６７年に同じ趣旨と「軍事目的のための科学研究を行わない」という声明</a:t>
            </a:r>
          </a:p>
          <a:p>
            <a:r>
              <a:rPr kumimoji="1" lang="ja-JP" altLang="en-US" dirty="0">
                <a:latin typeface="HGP明朝E" panose="02020900000000000000" pitchFamily="18" charset="-128"/>
                <a:ea typeface="HGP明朝E" panose="02020900000000000000" pitchFamily="18" charset="-128"/>
              </a:rPr>
              <a:t>２０１７年には上記の２声明を継承したうえで、改めて「軍事的安全保障研究に関する声明」を発表　</a:t>
            </a:r>
            <a:endParaRPr kumimoji="1" lang="en-US" altLang="ja-JP" dirty="0">
              <a:latin typeface="HGP明朝E" panose="02020900000000000000" pitchFamily="18" charset="-128"/>
              <a:ea typeface="HGP明朝E" panose="02020900000000000000" pitchFamily="18" charset="-128"/>
            </a:endParaRPr>
          </a:p>
          <a:p>
            <a:endParaRPr kumimoji="1" lang="en-US" altLang="ja-JP" dirty="0">
              <a:latin typeface="HGP明朝E" panose="02020900000000000000" pitchFamily="18" charset="-128"/>
              <a:ea typeface="HGP明朝E" panose="02020900000000000000" pitchFamily="18" charset="-128"/>
            </a:endParaRPr>
          </a:p>
          <a:p>
            <a:r>
              <a:rPr kumimoji="1" lang="ja-JP" altLang="en-US" dirty="0">
                <a:highlight>
                  <a:srgbClr val="FFFF00"/>
                </a:highlight>
                <a:latin typeface="HGP明朝E" panose="02020900000000000000" pitchFamily="18" charset="-128"/>
                <a:ea typeface="HGP明朝E" panose="02020900000000000000" pitchFamily="18" charset="-128"/>
              </a:rPr>
              <a:t>日本では憲法の解釈でも自衛のための軍事手段による防衛は認められている日本にとって自衛のための戦争を専守防衛に基づいて実行することは完全に合憲、合法</a:t>
            </a:r>
          </a:p>
        </p:txBody>
      </p:sp>
    </p:spTree>
    <p:extLst>
      <p:ext uri="{BB962C8B-B14F-4D97-AF65-F5344CB8AC3E}">
        <p14:creationId xmlns:p14="http://schemas.microsoft.com/office/powerpoint/2010/main" val="2665317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6B1CF61-D3B0-4D40-AED4-9C28B369E03A}"/>
              </a:ext>
            </a:extLst>
          </p:cNvPr>
          <p:cNvSpPr>
            <a:spLocks noGrp="1"/>
          </p:cNvSpPr>
          <p:nvPr>
            <p:ph idx="1"/>
          </p:nvPr>
        </p:nvSpPr>
        <p:spPr>
          <a:xfrm>
            <a:off x="838200" y="691662"/>
            <a:ext cx="10748211" cy="5603630"/>
          </a:xfrm>
        </p:spPr>
        <p:txBody>
          <a:bodyPr>
            <a:normAutofit/>
          </a:bodyPr>
          <a:lstStyle/>
          <a:p>
            <a:r>
              <a:rPr kumimoji="1" lang="ja-JP" altLang="en-US" sz="3200" dirty="0">
                <a:latin typeface="HGP明朝E" panose="02020900000000000000" pitchFamily="18" charset="-128"/>
                <a:ea typeface="HGP明朝E" panose="02020900000000000000" pitchFamily="18" charset="-128"/>
              </a:rPr>
              <a:t>ところが、その国の基本的な権利を日本学術会議は否定する</a:t>
            </a:r>
          </a:p>
          <a:p>
            <a:r>
              <a:rPr kumimoji="1" lang="ja-JP" altLang="en-US" sz="3200" dirty="0">
                <a:latin typeface="HGP明朝E" panose="02020900000000000000" pitchFamily="18" charset="-128"/>
                <a:ea typeface="HGP明朝E" panose="02020900000000000000" pitchFamily="18" charset="-128"/>
              </a:rPr>
              <a:t>自衛のための軍事、抑止のための軍事、侵略を防ぐための軍事、平和維持のための軍事の効用と必要性は、国際社会でも国連でも公認されている</a:t>
            </a:r>
            <a:endParaRPr kumimoji="1" lang="en-US" altLang="ja-JP" sz="3200" dirty="0">
              <a:latin typeface="HGP明朝E" panose="02020900000000000000" pitchFamily="18" charset="-128"/>
              <a:ea typeface="HGP明朝E" panose="02020900000000000000" pitchFamily="18" charset="-128"/>
            </a:endParaRPr>
          </a:p>
          <a:p>
            <a:r>
              <a:rPr kumimoji="1" lang="ja-JP" altLang="en-US" sz="3200" dirty="0">
                <a:latin typeface="HGP明朝E" panose="02020900000000000000" pitchFamily="18" charset="-128"/>
                <a:ea typeface="HGP明朝E" panose="02020900000000000000" pitchFamily="18" charset="-128"/>
              </a:rPr>
              <a:t>・・・・・・・・・・・・・・・・・・・・・・・・・</a:t>
            </a:r>
          </a:p>
          <a:p>
            <a:r>
              <a:rPr kumimoji="1" lang="ja-JP" altLang="en-US" sz="3200" dirty="0">
                <a:latin typeface="HGP明朝E" panose="02020900000000000000" pitchFamily="18" charset="-128"/>
                <a:ea typeface="HGP明朝E" panose="02020900000000000000" pitchFamily="18" charset="-128"/>
              </a:rPr>
              <a:t>日本学術会議の</a:t>
            </a:r>
            <a:r>
              <a:rPr kumimoji="1" lang="en-US" altLang="ja-JP" sz="3200" dirty="0">
                <a:latin typeface="HGP明朝E" panose="02020900000000000000" pitchFamily="18" charset="-128"/>
                <a:ea typeface="HGP明朝E" panose="02020900000000000000" pitchFamily="18" charset="-128"/>
              </a:rPr>
              <a:t>HP</a:t>
            </a:r>
          </a:p>
          <a:p>
            <a:r>
              <a:rPr kumimoji="1" lang="ja-JP" altLang="en-US" sz="3200" dirty="0">
                <a:latin typeface="HGP明朝E" panose="02020900000000000000" pitchFamily="18" charset="-128"/>
                <a:ea typeface="HGP明朝E" panose="02020900000000000000" pitchFamily="18" charset="-128"/>
              </a:rPr>
              <a:t>２０１５年９月７日　中国科学技術協会において</a:t>
            </a:r>
          </a:p>
          <a:p>
            <a:r>
              <a:rPr kumimoji="1" lang="ja-JP" altLang="en-US" sz="3200" dirty="0">
                <a:latin typeface="HGP明朝E" panose="02020900000000000000" pitchFamily="18" charset="-128"/>
                <a:ea typeface="HGP明朝E" panose="02020900000000000000" pitchFamily="18" charset="-128"/>
              </a:rPr>
              <a:t>大西隆日本学術会議議長と韓啓徳中国科学技術協会会長との間で、両機関における協力の促進を図ることを目的とした覚書が締結されました・・・とある</a:t>
            </a:r>
          </a:p>
          <a:p>
            <a:endParaRPr kumimoji="1" lang="ja-JP" altLang="en-US" sz="3200" dirty="0">
              <a:latin typeface="HGP明朝E" panose="02020900000000000000" pitchFamily="18" charset="-128"/>
              <a:ea typeface="HGP明朝E" panose="02020900000000000000" pitchFamily="18" charset="-128"/>
            </a:endParaRPr>
          </a:p>
          <a:p>
            <a:endParaRPr kumimoji="1" lang="ja-JP" altLang="en-US" sz="32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148799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409CC54-5502-4982-8B60-ED1868D10AD8}"/>
              </a:ext>
            </a:extLst>
          </p:cNvPr>
          <p:cNvSpPr>
            <a:spLocks noGrp="1"/>
          </p:cNvSpPr>
          <p:nvPr>
            <p:ph idx="1"/>
          </p:nvPr>
        </p:nvSpPr>
        <p:spPr>
          <a:xfrm>
            <a:off x="838199" y="644769"/>
            <a:ext cx="10755923" cy="5532194"/>
          </a:xfrm>
        </p:spPr>
        <p:txBody>
          <a:bodyPr>
            <a:normAutofit/>
          </a:bodyPr>
          <a:lstStyle/>
          <a:p>
            <a:r>
              <a:rPr kumimoji="1" lang="ja-JP" altLang="en-US" sz="3200" dirty="0">
                <a:latin typeface="HGP明朝E" panose="02020900000000000000" pitchFamily="18" charset="-128"/>
                <a:ea typeface="HGP明朝E" panose="02020900000000000000" pitchFamily="18" charset="-128"/>
              </a:rPr>
              <a:t>２０１５年といえば、中国のハイテク国家戦略「中国製造２０２５」が発布された年。</a:t>
            </a:r>
            <a:endParaRPr kumimoji="1" lang="en-US" altLang="ja-JP" sz="3200" dirty="0">
              <a:latin typeface="HGP明朝E" panose="02020900000000000000" pitchFamily="18" charset="-128"/>
              <a:ea typeface="HGP明朝E" panose="02020900000000000000" pitchFamily="18" charset="-128"/>
            </a:endParaRPr>
          </a:p>
          <a:p>
            <a:r>
              <a:rPr kumimoji="1" lang="ja-JP" altLang="en-US" sz="3200" dirty="0">
                <a:latin typeface="HGP明朝E" panose="02020900000000000000" pitchFamily="18" charset="-128"/>
                <a:ea typeface="HGP明朝E" panose="02020900000000000000" pitchFamily="18" charset="-128"/>
              </a:rPr>
              <a:t>習近</a:t>
            </a:r>
            <a:r>
              <a:rPr lang="ja-JP" altLang="en-US" sz="3200" dirty="0">
                <a:latin typeface="HGP明朝E" panose="02020900000000000000" pitchFamily="18" charset="-128"/>
                <a:ea typeface="HGP明朝E" panose="02020900000000000000" pitchFamily="18" charset="-128"/>
              </a:rPr>
              <a:t>平国家主席</a:t>
            </a:r>
            <a:r>
              <a:rPr kumimoji="1" lang="ja-JP" altLang="en-US" sz="3200" dirty="0">
                <a:latin typeface="HGP明朝E" panose="02020900000000000000" pitchFamily="18" charset="-128"/>
                <a:ea typeface="HGP明朝E" panose="02020900000000000000" pitchFamily="18" charset="-128"/>
              </a:rPr>
              <a:t>は、中国工程院の院士たちを中心に諮問委員会を立ち上げた。</a:t>
            </a:r>
            <a:endParaRPr kumimoji="1" lang="en-US" altLang="ja-JP" sz="3200" dirty="0">
              <a:latin typeface="HGP明朝E" panose="02020900000000000000" pitchFamily="18" charset="-128"/>
              <a:ea typeface="HGP明朝E" panose="02020900000000000000" pitchFamily="18" charset="-128"/>
            </a:endParaRPr>
          </a:p>
          <a:p>
            <a:r>
              <a:rPr kumimoji="1" lang="ja-JP" altLang="en-US" sz="3200" dirty="0">
                <a:latin typeface="HGP明朝E" panose="02020900000000000000" pitchFamily="18" charset="-128"/>
                <a:ea typeface="HGP明朝E" panose="02020900000000000000" pitchFamily="18" charset="-128"/>
              </a:rPr>
              <a:t>中国工程院は「中国科学技術協会」と戦略的提携枠組み合意書の調印式を行った。</a:t>
            </a:r>
            <a:endParaRPr kumimoji="1" lang="en-US" altLang="ja-JP" sz="3200" dirty="0">
              <a:latin typeface="HGP明朝E" panose="02020900000000000000" pitchFamily="18" charset="-128"/>
              <a:ea typeface="HGP明朝E" panose="02020900000000000000" pitchFamily="18" charset="-128"/>
            </a:endParaRPr>
          </a:p>
          <a:p>
            <a:r>
              <a:rPr kumimoji="1" lang="ja-JP" altLang="en-US" sz="3200" dirty="0">
                <a:latin typeface="HGP明朝E" panose="02020900000000000000" pitchFamily="18" charset="-128"/>
                <a:ea typeface="HGP明朝E" panose="02020900000000000000" pitchFamily="18" charset="-128"/>
              </a:rPr>
              <a:t>中国科学技術協会は４３０万人ほどの会員を擁する科学技術者の民間組織。</a:t>
            </a:r>
            <a:endParaRPr kumimoji="1" lang="en-US" altLang="ja-JP" sz="3200" dirty="0">
              <a:latin typeface="HGP明朝E" panose="02020900000000000000" pitchFamily="18" charset="-128"/>
              <a:ea typeface="HGP明朝E" panose="02020900000000000000" pitchFamily="18" charset="-128"/>
            </a:endParaRPr>
          </a:p>
          <a:p>
            <a:r>
              <a:rPr kumimoji="1" lang="ja-JP" altLang="en-US" sz="3200" dirty="0">
                <a:latin typeface="HGP明朝E" panose="02020900000000000000" pitchFamily="18" charset="-128"/>
                <a:ea typeface="HGP明朝E" panose="02020900000000000000" pitchFamily="18" charset="-128"/>
              </a:rPr>
              <a:t>習政権の戦略は「軍民融合」。</a:t>
            </a:r>
            <a:r>
              <a:rPr kumimoji="1" lang="ja-JP" altLang="en-US" sz="3200" dirty="0">
                <a:solidFill>
                  <a:srgbClr val="FF0000"/>
                </a:solidFill>
                <a:latin typeface="HGP明朝E" panose="02020900000000000000" pitchFamily="18" charset="-128"/>
                <a:ea typeface="HGP明朝E" panose="02020900000000000000" pitchFamily="18" charset="-128"/>
              </a:rPr>
              <a:t>この提携は中国のハイテク国家戦略「中国製造２０２５」を完遂するための一環と見なければならない。</a:t>
            </a:r>
          </a:p>
        </p:txBody>
      </p:sp>
    </p:spTree>
    <p:extLst>
      <p:ext uri="{BB962C8B-B14F-4D97-AF65-F5344CB8AC3E}">
        <p14:creationId xmlns:p14="http://schemas.microsoft.com/office/powerpoint/2010/main" val="126225472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1120</Words>
  <Application>Microsoft Office PowerPoint</Application>
  <PresentationFormat>ワイド画面</PresentationFormat>
  <Paragraphs>68</Paragraphs>
  <Slides>12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12</vt:i4>
      </vt:variant>
    </vt:vector>
  </HeadingPairs>
  <TitlesOfParts>
    <vt:vector size="18" baseType="lpstr">
      <vt:lpstr>HGP明朝E</vt:lpstr>
      <vt:lpstr>游ゴシック</vt:lpstr>
      <vt:lpstr>游ゴシック Light</vt:lpstr>
      <vt:lpstr>Arial</vt:lpstr>
      <vt:lpstr>Office テーマ</vt:lpstr>
      <vt:lpstr>1_Office テーマ</vt:lpstr>
      <vt:lpstr>日本学術会議と共産党</vt:lpstr>
      <vt:lpstr>日本学術会議推薦の新会員のうち６人を見送り</vt:lpstr>
      <vt:lpstr>「日本学術会議」とは</vt:lpstr>
      <vt:lpstr>村上陽一郎氏（元日本学術会議会員）</vt:lpstr>
      <vt:lpstr>PowerPoint プレゼンテーション</vt:lpstr>
      <vt:lpstr>背景</vt:lpstr>
      <vt:lpstr>奇怪な動き。安全保障に関する研究の廃止</vt:lpstr>
      <vt:lpstr>PowerPoint プレゼンテーション</vt:lpstr>
      <vt:lpstr>PowerPoint プレゼンテーション</vt:lpstr>
      <vt:lpstr>日本共産党の動きと連動</vt:lpstr>
      <vt:lpstr>PowerPoint プレゼンテーション</vt:lpstr>
      <vt:lpstr>日本共産党と日本学術会議は中国の覇権拡大を助けている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日本学術会議問題</dc:title>
  <cp:revision>10</cp:revision>
  <dcterms:created xsi:type="dcterms:W3CDTF">2020-10-13T05:10:56Z</dcterms:created>
  <dcterms:modified xsi:type="dcterms:W3CDTF">2020-10-15T06:29:02Z</dcterms:modified>
</cp:coreProperties>
</file>